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Ex2.xml" ContentType="application/vnd.ms-office.chartex+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Ex3.xml" ContentType="application/vnd.ms-office.chartex+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 id="2147483701" r:id="rId7"/>
    <p:sldMasterId id="2147483715" r:id="rId8"/>
  </p:sldMasterIdLst>
  <p:notesMasterIdLst>
    <p:notesMasterId r:id="rId26"/>
  </p:notesMasterIdLst>
  <p:sldIdLst>
    <p:sldId id="2082" r:id="rId9"/>
    <p:sldId id="2073" r:id="rId10"/>
    <p:sldId id="2074" r:id="rId11"/>
    <p:sldId id="489" r:id="rId12"/>
    <p:sldId id="2182" r:id="rId13"/>
    <p:sldId id="2183" r:id="rId14"/>
    <p:sldId id="1981" r:id="rId15"/>
    <p:sldId id="2186" r:id="rId16"/>
    <p:sldId id="2185" r:id="rId17"/>
    <p:sldId id="2195" r:id="rId18"/>
    <p:sldId id="2192" r:id="rId19"/>
    <p:sldId id="2194" r:id="rId20"/>
    <p:sldId id="2193" r:id="rId21"/>
    <p:sldId id="1983" r:id="rId22"/>
    <p:sldId id="502" r:id="rId23"/>
    <p:sldId id="2077" r:id="rId24"/>
    <p:sldId id="261" r:id="rId2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Lindkvist" initials="AL" lastIdx="1" clrIdx="0">
    <p:extLst>
      <p:ext uri="{19B8F6BF-5375-455C-9EA6-DF929625EA0E}">
        <p15:presenceInfo xmlns:p15="http://schemas.microsoft.com/office/powerpoint/2012/main" userId="S::ali@biogaia.se::b2a970f3-4ab9-4d6e-bf4f-3c26aa2d3398" providerId="AD"/>
      </p:ext>
    </p:extLst>
  </p:cmAuthor>
  <p:cmAuthor id="2" name="Jimmie Lundgren" initials="JL" lastIdx="2" clrIdx="1">
    <p:extLst>
      <p:ext uri="{19B8F6BF-5375-455C-9EA6-DF929625EA0E}">
        <p15:presenceInfo xmlns:p15="http://schemas.microsoft.com/office/powerpoint/2012/main" userId="S::jlu@biogaia.se::7424fd2e-8397-4a91-af0d-62f040157903" providerId="AD"/>
      </p:ext>
    </p:extLst>
  </p:cmAuthor>
  <p:cmAuthor id="3" name="Alexander Kotsinas" initials="AK" lastIdx="1" clrIdx="2">
    <p:extLst>
      <p:ext uri="{19B8F6BF-5375-455C-9EA6-DF929625EA0E}">
        <p15:presenceInfo xmlns:p15="http://schemas.microsoft.com/office/powerpoint/2012/main" userId="S::ako@biogaia.se::fa0316ba-9d38-42d9-ac2d-9f420279dd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885EF-4380-418F-8CFD-3A21509E1E28}" v="327" dt="2022-07-18T12:17:10.682"/>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llanmörkt format 4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Kotsinas" userId="fa0316ba-9d38-42d9-ac2d-9f420279dd84" providerId="ADAL" clId="{FBF15FEF-CAED-CE44-8FEE-20D2354A1DF4}"/>
    <pc:docChg chg="undo custSel addSld modSld sldOrd">
      <pc:chgData name="Alexander Kotsinas" userId="fa0316ba-9d38-42d9-ac2d-9f420279dd84" providerId="ADAL" clId="{FBF15FEF-CAED-CE44-8FEE-20D2354A1DF4}" dt="2022-04-28T07:49:14.079" v="2470" actId="12"/>
      <pc:docMkLst>
        <pc:docMk/>
      </pc:docMkLst>
      <pc:sldChg chg="modSp mod">
        <pc:chgData name="Alexander Kotsinas" userId="fa0316ba-9d38-42d9-ac2d-9f420279dd84" providerId="ADAL" clId="{FBF15FEF-CAED-CE44-8FEE-20D2354A1DF4}" dt="2022-04-26T11:18:54.123" v="2089" actId="13926"/>
        <pc:sldMkLst>
          <pc:docMk/>
          <pc:sldMk cId="616714150" sldId="489"/>
        </pc:sldMkLst>
        <pc:spChg chg="mod">
          <ac:chgData name="Alexander Kotsinas" userId="fa0316ba-9d38-42d9-ac2d-9f420279dd84" providerId="ADAL" clId="{FBF15FEF-CAED-CE44-8FEE-20D2354A1DF4}" dt="2022-04-26T11:18:35.085" v="2088" actId="13926"/>
          <ac:spMkLst>
            <pc:docMk/>
            <pc:sldMk cId="616714150" sldId="489"/>
            <ac:spMk id="21" creationId="{68235031-DDE3-43E7-ABC8-37E5BCE17FF9}"/>
          </ac:spMkLst>
        </pc:spChg>
        <pc:spChg chg="mod">
          <ac:chgData name="Alexander Kotsinas" userId="fa0316ba-9d38-42d9-ac2d-9f420279dd84" providerId="ADAL" clId="{FBF15FEF-CAED-CE44-8FEE-20D2354A1DF4}" dt="2022-04-26T11:18:09.122" v="2086" actId="1038"/>
          <ac:spMkLst>
            <pc:docMk/>
            <pc:sldMk cId="616714150" sldId="489"/>
            <ac:spMk id="50" creationId="{B7F8A87B-B857-2843-90F0-0466D7DA6A1D}"/>
          </ac:spMkLst>
        </pc:spChg>
        <pc:graphicFrameChg chg="modGraphic">
          <ac:chgData name="Alexander Kotsinas" userId="fa0316ba-9d38-42d9-ac2d-9f420279dd84" providerId="ADAL" clId="{FBF15FEF-CAED-CE44-8FEE-20D2354A1DF4}" dt="2022-04-26T11:18:54.123" v="2089" actId="13926"/>
          <ac:graphicFrameMkLst>
            <pc:docMk/>
            <pc:sldMk cId="616714150" sldId="489"/>
            <ac:graphicFrameMk id="7" creationId="{DF434C50-B764-4007-8A72-29CED011E2F2}"/>
          </ac:graphicFrameMkLst>
        </pc:graphicFrameChg>
      </pc:sldChg>
      <pc:sldChg chg="modSp mod">
        <pc:chgData name="Alexander Kotsinas" userId="fa0316ba-9d38-42d9-ac2d-9f420279dd84" providerId="ADAL" clId="{FBF15FEF-CAED-CE44-8FEE-20D2354A1DF4}" dt="2022-04-27T15:05:08.806" v="2385" actId="20577"/>
        <pc:sldMkLst>
          <pc:docMk/>
          <pc:sldMk cId="2385791162" sldId="502"/>
        </pc:sldMkLst>
        <pc:spChg chg="mod">
          <ac:chgData name="Alexander Kotsinas" userId="fa0316ba-9d38-42d9-ac2d-9f420279dd84" providerId="ADAL" clId="{FBF15FEF-CAED-CE44-8FEE-20D2354A1DF4}" dt="2022-04-27T15:05:08.806" v="2385" actId="20577"/>
          <ac:spMkLst>
            <pc:docMk/>
            <pc:sldMk cId="2385791162" sldId="502"/>
            <ac:spMk id="3" creationId="{50495C6C-BC03-DB49-9B7D-B767960A0957}"/>
          </ac:spMkLst>
        </pc:spChg>
      </pc:sldChg>
      <pc:sldChg chg="modSp mod">
        <pc:chgData name="Alexander Kotsinas" userId="fa0316ba-9d38-42d9-ac2d-9f420279dd84" providerId="ADAL" clId="{FBF15FEF-CAED-CE44-8FEE-20D2354A1DF4}" dt="2022-04-27T12:42:32.098" v="2231" actId="20577"/>
        <pc:sldMkLst>
          <pc:docMk/>
          <pc:sldMk cId="3996120440" sldId="2073"/>
        </pc:sldMkLst>
        <pc:spChg chg="mod">
          <ac:chgData name="Alexander Kotsinas" userId="fa0316ba-9d38-42d9-ac2d-9f420279dd84" providerId="ADAL" clId="{FBF15FEF-CAED-CE44-8FEE-20D2354A1DF4}" dt="2022-04-27T12:42:32.098" v="2231" actId="20577"/>
          <ac:spMkLst>
            <pc:docMk/>
            <pc:sldMk cId="3996120440" sldId="2073"/>
            <ac:spMk id="4" creationId="{EBA9B122-A00D-E647-92D6-C9B34DC871CB}"/>
          </ac:spMkLst>
        </pc:spChg>
      </pc:sldChg>
      <pc:sldChg chg="addSp modSp mod">
        <pc:chgData name="Alexander Kotsinas" userId="fa0316ba-9d38-42d9-ac2d-9f420279dd84" providerId="ADAL" clId="{FBF15FEF-CAED-CE44-8FEE-20D2354A1DF4}" dt="2022-04-26T11:17:27.999" v="2076" actId="20577"/>
        <pc:sldMkLst>
          <pc:docMk/>
          <pc:sldMk cId="1529939311" sldId="2074"/>
        </pc:sldMkLst>
        <pc:spChg chg="mod">
          <ac:chgData name="Alexander Kotsinas" userId="fa0316ba-9d38-42d9-ac2d-9f420279dd84" providerId="ADAL" clId="{FBF15FEF-CAED-CE44-8FEE-20D2354A1DF4}" dt="2022-04-26T11:17:27.999" v="2076" actId="20577"/>
          <ac:spMkLst>
            <pc:docMk/>
            <pc:sldMk cId="1529939311" sldId="2074"/>
            <ac:spMk id="8" creationId="{D7B67330-F416-A740-ACE2-344F8F5355E3}"/>
          </ac:spMkLst>
        </pc:spChg>
        <pc:spChg chg="mod">
          <ac:chgData name="Alexander Kotsinas" userId="fa0316ba-9d38-42d9-ac2d-9f420279dd84" providerId="ADAL" clId="{FBF15FEF-CAED-CE44-8FEE-20D2354A1DF4}" dt="2022-04-22T14:09:10.377" v="786" actId="1076"/>
          <ac:spMkLst>
            <pc:docMk/>
            <pc:sldMk cId="1529939311" sldId="2074"/>
            <ac:spMk id="9" creationId="{E5D70401-9FD3-4B2D-BCEB-563441D4C70B}"/>
          </ac:spMkLst>
        </pc:spChg>
        <pc:spChg chg="add mod">
          <ac:chgData name="Alexander Kotsinas" userId="fa0316ba-9d38-42d9-ac2d-9f420279dd84" providerId="ADAL" clId="{FBF15FEF-CAED-CE44-8FEE-20D2354A1DF4}" dt="2022-04-22T12:44:35.600" v="678" actId="1076"/>
          <ac:spMkLst>
            <pc:docMk/>
            <pc:sldMk cId="1529939311" sldId="2074"/>
            <ac:spMk id="10" creationId="{3575EC7A-EA99-CE6C-05A1-C95041AA7746}"/>
          </ac:spMkLst>
        </pc:spChg>
        <pc:spChg chg="add mod">
          <ac:chgData name="Alexander Kotsinas" userId="fa0316ba-9d38-42d9-ac2d-9f420279dd84" providerId="ADAL" clId="{FBF15FEF-CAED-CE44-8FEE-20D2354A1DF4}" dt="2022-04-22T14:09:06.194" v="785" actId="1076"/>
          <ac:spMkLst>
            <pc:docMk/>
            <pc:sldMk cId="1529939311" sldId="2074"/>
            <ac:spMk id="15" creationId="{9283BC34-8363-D970-EA95-19C3AEFF051B}"/>
          </ac:spMkLst>
        </pc:spChg>
        <pc:graphicFrameChg chg="add mod modGraphic">
          <ac:chgData name="Alexander Kotsinas" userId="fa0316ba-9d38-42d9-ac2d-9f420279dd84" providerId="ADAL" clId="{FBF15FEF-CAED-CE44-8FEE-20D2354A1DF4}" dt="2022-04-22T12:44:04.933" v="672" actId="404"/>
          <ac:graphicFrameMkLst>
            <pc:docMk/>
            <pc:sldMk cId="1529939311" sldId="2074"/>
            <ac:graphicFrameMk id="7" creationId="{A7A426DA-380D-B3FE-848D-7B97642FDF6B}"/>
          </ac:graphicFrameMkLst>
        </pc:graphicFrameChg>
        <pc:picChg chg="add mod">
          <ac:chgData name="Alexander Kotsinas" userId="fa0316ba-9d38-42d9-ac2d-9f420279dd84" providerId="ADAL" clId="{FBF15FEF-CAED-CE44-8FEE-20D2354A1DF4}" dt="2022-04-22T12:44:47.080" v="682" actId="1076"/>
          <ac:picMkLst>
            <pc:docMk/>
            <pc:sldMk cId="1529939311" sldId="2074"/>
            <ac:picMk id="11" creationId="{21A584A2-2BF0-BCDF-28B4-92E561B2F42B}"/>
          </ac:picMkLst>
        </pc:picChg>
        <pc:picChg chg="add mod">
          <ac:chgData name="Alexander Kotsinas" userId="fa0316ba-9d38-42d9-ac2d-9f420279dd84" providerId="ADAL" clId="{FBF15FEF-CAED-CE44-8FEE-20D2354A1DF4}" dt="2022-04-22T12:44:49.180" v="683" actId="1076"/>
          <ac:picMkLst>
            <pc:docMk/>
            <pc:sldMk cId="1529939311" sldId="2074"/>
            <ac:picMk id="12" creationId="{318A61E8-20EE-F430-262A-1724CF134F74}"/>
          </ac:picMkLst>
        </pc:picChg>
        <pc:picChg chg="add mod">
          <ac:chgData name="Alexander Kotsinas" userId="fa0316ba-9d38-42d9-ac2d-9f420279dd84" providerId="ADAL" clId="{FBF15FEF-CAED-CE44-8FEE-20D2354A1DF4}" dt="2022-04-22T12:44:35.600" v="678" actId="1076"/>
          <ac:picMkLst>
            <pc:docMk/>
            <pc:sldMk cId="1529939311" sldId="2074"/>
            <ac:picMk id="13" creationId="{C9696A69-EE15-6597-5D6B-8B017AD4C89E}"/>
          </ac:picMkLst>
        </pc:picChg>
        <pc:picChg chg="add mod">
          <ac:chgData name="Alexander Kotsinas" userId="fa0316ba-9d38-42d9-ac2d-9f420279dd84" providerId="ADAL" clId="{FBF15FEF-CAED-CE44-8FEE-20D2354A1DF4}" dt="2022-04-22T12:44:44.898" v="681" actId="1076"/>
          <ac:picMkLst>
            <pc:docMk/>
            <pc:sldMk cId="1529939311" sldId="2074"/>
            <ac:picMk id="14" creationId="{68416FBE-63A3-3018-4740-246088C9A0C8}"/>
          </ac:picMkLst>
        </pc:picChg>
      </pc:sldChg>
      <pc:sldChg chg="modSp mod">
        <pc:chgData name="Alexander Kotsinas" userId="fa0316ba-9d38-42d9-ac2d-9f420279dd84" providerId="ADAL" clId="{FBF15FEF-CAED-CE44-8FEE-20D2354A1DF4}" dt="2022-04-11T06:54:50.057" v="373" actId="2165"/>
        <pc:sldMkLst>
          <pc:docMk/>
          <pc:sldMk cId="2329932157" sldId="2075"/>
        </pc:sldMkLst>
        <pc:graphicFrameChg chg="mod modGraphic">
          <ac:chgData name="Alexander Kotsinas" userId="fa0316ba-9d38-42d9-ac2d-9f420279dd84" providerId="ADAL" clId="{FBF15FEF-CAED-CE44-8FEE-20D2354A1DF4}" dt="2022-04-11T06:54:50.057" v="373" actId="2165"/>
          <ac:graphicFrameMkLst>
            <pc:docMk/>
            <pc:sldMk cId="2329932157" sldId="2075"/>
            <ac:graphicFrameMk id="4" creationId="{DD44E026-9DD4-C541-8725-B8C0776B51A5}"/>
          </ac:graphicFrameMkLst>
        </pc:graphicFrameChg>
      </pc:sldChg>
      <pc:sldChg chg="addSp delSp modSp add mod">
        <pc:chgData name="Alexander Kotsinas" userId="fa0316ba-9d38-42d9-ac2d-9f420279dd84" providerId="ADAL" clId="{FBF15FEF-CAED-CE44-8FEE-20D2354A1DF4}" dt="2022-04-28T07:49:14.079" v="2470" actId="12"/>
        <pc:sldMkLst>
          <pc:docMk/>
          <pc:sldMk cId="1780091126" sldId="2181"/>
        </pc:sldMkLst>
        <pc:spChg chg="mod">
          <ac:chgData name="Alexander Kotsinas" userId="fa0316ba-9d38-42d9-ac2d-9f420279dd84" providerId="ADAL" clId="{FBF15FEF-CAED-CE44-8FEE-20D2354A1DF4}" dt="2022-04-25T10:12:41.010" v="892" actId="20577"/>
          <ac:spMkLst>
            <pc:docMk/>
            <pc:sldMk cId="1780091126" sldId="2181"/>
            <ac:spMk id="3" creationId="{6A2D2DDD-D5AB-544E-9D03-6F6F0EDCE08E}"/>
          </ac:spMkLst>
        </pc:spChg>
        <pc:spChg chg="mod">
          <ac:chgData name="Alexander Kotsinas" userId="fa0316ba-9d38-42d9-ac2d-9f420279dd84" providerId="ADAL" clId="{FBF15FEF-CAED-CE44-8FEE-20D2354A1DF4}" dt="2022-04-27T12:52:08.457" v="2345" actId="108"/>
          <ac:spMkLst>
            <pc:docMk/>
            <pc:sldMk cId="1780091126" sldId="2181"/>
            <ac:spMk id="5" creationId="{973DD70C-C335-4674-B9AE-C3ECD91E5EFD}"/>
          </ac:spMkLst>
        </pc:spChg>
        <pc:spChg chg="mod">
          <ac:chgData name="Alexander Kotsinas" userId="fa0316ba-9d38-42d9-ac2d-9f420279dd84" providerId="ADAL" clId="{FBF15FEF-CAED-CE44-8FEE-20D2354A1DF4}" dt="2022-04-27T12:50:28.772" v="2323" actId="20577"/>
          <ac:spMkLst>
            <pc:docMk/>
            <pc:sldMk cId="1780091126" sldId="2181"/>
            <ac:spMk id="6" creationId="{064C9A8F-7BEA-43C7-968B-0717F08ED956}"/>
          </ac:spMkLst>
        </pc:spChg>
        <pc:spChg chg="add del mod">
          <ac:chgData name="Alexander Kotsinas" userId="fa0316ba-9d38-42d9-ac2d-9f420279dd84" providerId="ADAL" clId="{FBF15FEF-CAED-CE44-8FEE-20D2354A1DF4}" dt="2022-04-25T10:20:07.640" v="958" actId="478"/>
          <ac:spMkLst>
            <pc:docMk/>
            <pc:sldMk cId="1780091126" sldId="2181"/>
            <ac:spMk id="7" creationId="{E9F70306-2736-4C62-12D5-E3A8E79E4790}"/>
          </ac:spMkLst>
        </pc:spChg>
        <pc:spChg chg="del mod">
          <ac:chgData name="Alexander Kotsinas" userId="fa0316ba-9d38-42d9-ac2d-9f420279dd84" providerId="ADAL" clId="{FBF15FEF-CAED-CE44-8FEE-20D2354A1DF4}" dt="2022-04-25T10:20:03.685" v="957" actId="478"/>
          <ac:spMkLst>
            <pc:docMk/>
            <pc:sldMk cId="1780091126" sldId="2181"/>
            <ac:spMk id="8" creationId="{72DF18E3-F6EE-1148-BBD2-D0A0CC7258AC}"/>
          </ac:spMkLst>
        </pc:spChg>
        <pc:spChg chg="mod">
          <ac:chgData name="Alexander Kotsinas" userId="fa0316ba-9d38-42d9-ac2d-9f420279dd84" providerId="ADAL" clId="{FBF15FEF-CAED-CE44-8FEE-20D2354A1DF4}" dt="2022-04-28T07:49:14.079" v="2470" actId="12"/>
          <ac:spMkLst>
            <pc:docMk/>
            <pc:sldMk cId="1780091126" sldId="2181"/>
            <ac:spMk id="10" creationId="{90D0550F-B9E0-4B8B-BC66-C21FA83859E4}"/>
          </ac:spMkLst>
        </pc:spChg>
        <pc:graphicFrameChg chg="del">
          <ac:chgData name="Alexander Kotsinas" userId="fa0316ba-9d38-42d9-ac2d-9f420279dd84" providerId="ADAL" clId="{FBF15FEF-CAED-CE44-8FEE-20D2354A1DF4}" dt="2022-04-04T10:41:10.493" v="1" actId="478"/>
          <ac:graphicFrameMkLst>
            <pc:docMk/>
            <pc:sldMk cId="1780091126" sldId="2181"/>
            <ac:graphicFrameMk id="7" creationId="{E1C377B9-C93F-EC47-B931-A683828A1882}"/>
          </ac:graphicFrameMkLst>
        </pc:graphicFrameChg>
      </pc:sldChg>
      <pc:sldChg chg="modSp mod">
        <pc:chgData name="Alexander Kotsinas" userId="fa0316ba-9d38-42d9-ac2d-9f420279dd84" providerId="ADAL" clId="{FBF15FEF-CAED-CE44-8FEE-20D2354A1DF4}" dt="2022-04-27T14:57:16.187" v="2346" actId="20577"/>
        <pc:sldMkLst>
          <pc:docMk/>
          <pc:sldMk cId="537612333" sldId="2182"/>
        </pc:sldMkLst>
        <pc:spChg chg="mod">
          <ac:chgData name="Alexander Kotsinas" userId="fa0316ba-9d38-42d9-ac2d-9f420279dd84" providerId="ADAL" clId="{FBF15FEF-CAED-CE44-8FEE-20D2354A1DF4}" dt="2022-04-27T14:57:16.187" v="2346" actId="20577"/>
          <ac:spMkLst>
            <pc:docMk/>
            <pc:sldMk cId="537612333" sldId="2182"/>
            <ac:spMk id="21" creationId="{68235031-DDE3-43E7-ABC8-37E5BCE17FF9}"/>
          </ac:spMkLst>
        </pc:spChg>
        <pc:spChg chg="mod">
          <ac:chgData name="Alexander Kotsinas" userId="fa0316ba-9d38-42d9-ac2d-9f420279dd84" providerId="ADAL" clId="{FBF15FEF-CAED-CE44-8FEE-20D2354A1DF4}" dt="2022-04-26T11:19:53.278" v="2100" actId="1038"/>
          <ac:spMkLst>
            <pc:docMk/>
            <pc:sldMk cId="537612333" sldId="2182"/>
            <ac:spMk id="50" creationId="{B7F8A87B-B857-2843-90F0-0466D7DA6A1D}"/>
          </ac:spMkLst>
        </pc:spChg>
        <pc:graphicFrameChg chg="modGraphic">
          <ac:chgData name="Alexander Kotsinas" userId="fa0316ba-9d38-42d9-ac2d-9f420279dd84" providerId="ADAL" clId="{FBF15FEF-CAED-CE44-8FEE-20D2354A1DF4}" dt="2022-04-26T11:20:09.143" v="2101" actId="13926"/>
          <ac:graphicFrameMkLst>
            <pc:docMk/>
            <pc:sldMk cId="537612333" sldId="2182"/>
            <ac:graphicFrameMk id="7" creationId="{DF434C50-B764-4007-8A72-29CED011E2F2}"/>
          </ac:graphicFrameMkLst>
        </pc:graphicFrameChg>
      </pc:sldChg>
      <pc:sldChg chg="modSp mod">
        <pc:chgData name="Alexander Kotsinas" userId="fa0316ba-9d38-42d9-ac2d-9f420279dd84" providerId="ADAL" clId="{FBF15FEF-CAED-CE44-8FEE-20D2354A1DF4}" dt="2022-04-27T12:48:29.109" v="2290" actId="313"/>
        <pc:sldMkLst>
          <pc:docMk/>
          <pc:sldMk cId="35286969" sldId="2183"/>
        </pc:sldMkLst>
        <pc:spChg chg="mod">
          <ac:chgData name="Alexander Kotsinas" userId="fa0316ba-9d38-42d9-ac2d-9f420279dd84" providerId="ADAL" clId="{FBF15FEF-CAED-CE44-8FEE-20D2354A1DF4}" dt="2022-04-27T12:48:29.109" v="2290" actId="313"/>
          <ac:spMkLst>
            <pc:docMk/>
            <pc:sldMk cId="35286969" sldId="2183"/>
            <ac:spMk id="8" creationId="{72DF18E3-F6EE-1148-BBD2-D0A0CC7258AC}"/>
          </ac:spMkLst>
        </pc:spChg>
        <pc:graphicFrameChg chg="modGraphic">
          <ac:chgData name="Alexander Kotsinas" userId="fa0316ba-9d38-42d9-ac2d-9f420279dd84" providerId="ADAL" clId="{FBF15FEF-CAED-CE44-8FEE-20D2354A1DF4}" dt="2022-04-26T11:20:51.157" v="2103" actId="13926"/>
          <ac:graphicFrameMkLst>
            <pc:docMk/>
            <pc:sldMk cId="35286969" sldId="2183"/>
            <ac:graphicFrameMk id="6" creationId="{7D7454A2-98F5-4263-8A89-19C732189179}"/>
          </ac:graphicFrameMkLst>
        </pc:graphicFrameChg>
      </pc:sldChg>
      <pc:sldChg chg="addSp modSp mod">
        <pc:chgData name="Alexander Kotsinas" userId="fa0316ba-9d38-42d9-ac2d-9f420279dd84" providerId="ADAL" clId="{FBF15FEF-CAED-CE44-8FEE-20D2354A1DF4}" dt="2022-04-26T11:35:35.051" v="2131" actId="1076"/>
        <pc:sldMkLst>
          <pc:docMk/>
          <pc:sldMk cId="1058143523" sldId="2185"/>
        </pc:sldMkLst>
        <pc:spChg chg="add mod">
          <ac:chgData name="Alexander Kotsinas" userId="fa0316ba-9d38-42d9-ac2d-9f420279dd84" providerId="ADAL" clId="{FBF15FEF-CAED-CE44-8FEE-20D2354A1DF4}" dt="2022-04-22T12:47:35.559" v="745" actId="207"/>
          <ac:spMkLst>
            <pc:docMk/>
            <pc:sldMk cId="1058143523" sldId="2185"/>
            <ac:spMk id="2" creationId="{6C258A4E-40BA-B806-F026-232AADFA68A2}"/>
          </ac:spMkLst>
        </pc:spChg>
        <pc:spChg chg="mod">
          <ac:chgData name="Alexander Kotsinas" userId="fa0316ba-9d38-42d9-ac2d-9f420279dd84" providerId="ADAL" clId="{FBF15FEF-CAED-CE44-8FEE-20D2354A1DF4}" dt="2022-04-26T11:35:35.051" v="2131" actId="1076"/>
          <ac:spMkLst>
            <pc:docMk/>
            <pc:sldMk cId="1058143523" sldId="2185"/>
            <ac:spMk id="7" creationId="{A11101D8-0A99-4982-9B07-56F0EFB8308E}"/>
          </ac:spMkLst>
        </pc:spChg>
        <pc:graphicFrameChg chg="modGraphic">
          <ac:chgData name="Alexander Kotsinas" userId="fa0316ba-9d38-42d9-ac2d-9f420279dd84" providerId="ADAL" clId="{FBF15FEF-CAED-CE44-8FEE-20D2354A1DF4}" dt="2022-04-26T11:34:47.354" v="2130" actId="20577"/>
          <ac:graphicFrameMkLst>
            <pc:docMk/>
            <pc:sldMk cId="1058143523" sldId="2185"/>
            <ac:graphicFrameMk id="89" creationId="{D13DEF8A-306B-4B35-96AF-EA5D7C337BB2}"/>
          </ac:graphicFrameMkLst>
        </pc:graphicFrameChg>
        <pc:picChg chg="mod">
          <ac:chgData name="Alexander Kotsinas" userId="fa0316ba-9d38-42d9-ac2d-9f420279dd84" providerId="ADAL" clId="{FBF15FEF-CAED-CE44-8FEE-20D2354A1DF4}" dt="2022-04-26T11:33:42.659" v="2123" actId="1076"/>
          <ac:picMkLst>
            <pc:docMk/>
            <pc:sldMk cId="1058143523" sldId="2185"/>
            <ac:picMk id="26" creationId="{CB854E7D-D368-4BFA-B968-9F143031E76D}"/>
          </ac:picMkLst>
        </pc:picChg>
      </pc:sldChg>
      <pc:sldChg chg="modSp mod">
        <pc:chgData name="Alexander Kotsinas" userId="fa0316ba-9d38-42d9-ac2d-9f420279dd84" providerId="ADAL" clId="{FBF15FEF-CAED-CE44-8FEE-20D2354A1DF4}" dt="2022-04-26T11:33:25.657" v="2121" actId="13926"/>
        <pc:sldMkLst>
          <pc:docMk/>
          <pc:sldMk cId="3821356007" sldId="2186"/>
        </pc:sldMkLst>
        <pc:spChg chg="mod">
          <ac:chgData name="Alexander Kotsinas" userId="fa0316ba-9d38-42d9-ac2d-9f420279dd84" providerId="ADAL" clId="{FBF15FEF-CAED-CE44-8FEE-20D2354A1DF4}" dt="2022-04-22T08:43:43.475" v="450" actId="1076"/>
          <ac:spMkLst>
            <pc:docMk/>
            <pc:sldMk cId="3821356007" sldId="2186"/>
            <ac:spMk id="7" creationId="{A11101D8-0A99-4982-9B07-56F0EFB8308E}"/>
          </ac:spMkLst>
        </pc:spChg>
        <pc:spChg chg="mod">
          <ac:chgData name="Alexander Kotsinas" userId="fa0316ba-9d38-42d9-ac2d-9f420279dd84" providerId="ADAL" clId="{FBF15FEF-CAED-CE44-8FEE-20D2354A1DF4}" dt="2022-04-26T11:33:25.657" v="2121" actId="13926"/>
          <ac:spMkLst>
            <pc:docMk/>
            <pc:sldMk cId="3821356007" sldId="2186"/>
            <ac:spMk id="40" creationId="{1B7F8EBC-C985-4E81-AADF-EB5714A9FB5F}"/>
          </ac:spMkLst>
        </pc:spChg>
        <pc:graphicFrameChg chg="mod">
          <ac:chgData name="Alexander Kotsinas" userId="fa0316ba-9d38-42d9-ac2d-9f420279dd84" providerId="ADAL" clId="{FBF15FEF-CAED-CE44-8FEE-20D2354A1DF4}" dt="2022-04-22T08:45:22.704" v="477" actId="14100"/>
          <ac:graphicFrameMkLst>
            <pc:docMk/>
            <pc:sldMk cId="3821356007" sldId="2186"/>
            <ac:graphicFrameMk id="5" creationId="{AD44B305-49D0-4B1A-A9F6-A5DB12AD0650}"/>
          </ac:graphicFrameMkLst>
        </pc:graphicFrameChg>
      </pc:sldChg>
      <pc:sldChg chg="modSp mod">
        <pc:chgData name="Alexander Kotsinas" userId="fa0316ba-9d38-42d9-ac2d-9f420279dd84" providerId="ADAL" clId="{FBF15FEF-CAED-CE44-8FEE-20D2354A1DF4}" dt="2022-04-27T15:01:23.486" v="2347" actId="20577"/>
        <pc:sldMkLst>
          <pc:docMk/>
          <pc:sldMk cId="3485472589" sldId="2192"/>
        </pc:sldMkLst>
        <pc:spChg chg="mod">
          <ac:chgData name="Alexander Kotsinas" userId="fa0316ba-9d38-42d9-ac2d-9f420279dd84" providerId="ADAL" clId="{FBF15FEF-CAED-CE44-8FEE-20D2354A1DF4}" dt="2022-04-27T15:01:23.486" v="2347" actId="20577"/>
          <ac:spMkLst>
            <pc:docMk/>
            <pc:sldMk cId="3485472589" sldId="2192"/>
            <ac:spMk id="27" creationId="{3E9C6C1C-0578-473D-9A77-70EBB1548132}"/>
          </ac:spMkLst>
        </pc:spChg>
      </pc:sldChg>
      <pc:sldChg chg="modSp mod">
        <pc:chgData name="Alexander Kotsinas" userId="fa0316ba-9d38-42d9-ac2d-9f420279dd84" providerId="ADAL" clId="{FBF15FEF-CAED-CE44-8FEE-20D2354A1DF4}" dt="2022-04-26T11:50:14.582" v="2214" actId="13926"/>
        <pc:sldMkLst>
          <pc:docMk/>
          <pc:sldMk cId="4146522269" sldId="2193"/>
        </pc:sldMkLst>
        <pc:spChg chg="mod">
          <ac:chgData name="Alexander Kotsinas" userId="fa0316ba-9d38-42d9-ac2d-9f420279dd84" providerId="ADAL" clId="{FBF15FEF-CAED-CE44-8FEE-20D2354A1DF4}" dt="2022-04-26T11:50:14.582" v="2214" actId="13926"/>
          <ac:spMkLst>
            <pc:docMk/>
            <pc:sldMk cId="4146522269" sldId="2193"/>
            <ac:spMk id="10" creationId="{E905CBF5-E6C8-475D-BD16-4969740EB11C}"/>
          </ac:spMkLst>
        </pc:spChg>
        <pc:graphicFrameChg chg="modGraphic">
          <ac:chgData name="Alexander Kotsinas" userId="fa0316ba-9d38-42d9-ac2d-9f420279dd84" providerId="ADAL" clId="{FBF15FEF-CAED-CE44-8FEE-20D2354A1DF4}" dt="2022-04-25T10:36:47.962" v="1405" actId="14734"/>
          <ac:graphicFrameMkLst>
            <pc:docMk/>
            <pc:sldMk cId="4146522269" sldId="2193"/>
            <ac:graphicFrameMk id="18" creationId="{959604AD-BC02-445D-A0EF-AC3069D3068D}"/>
          </ac:graphicFrameMkLst>
        </pc:graphicFrameChg>
      </pc:sldChg>
      <pc:sldChg chg="modSp mod">
        <pc:chgData name="Alexander Kotsinas" userId="fa0316ba-9d38-42d9-ac2d-9f420279dd84" providerId="ADAL" clId="{FBF15FEF-CAED-CE44-8FEE-20D2354A1DF4}" dt="2022-04-26T11:49:27.571" v="2212" actId="13926"/>
        <pc:sldMkLst>
          <pc:docMk/>
          <pc:sldMk cId="1128001978" sldId="2194"/>
        </pc:sldMkLst>
        <pc:spChg chg="mod">
          <ac:chgData name="Alexander Kotsinas" userId="fa0316ba-9d38-42d9-ac2d-9f420279dd84" providerId="ADAL" clId="{FBF15FEF-CAED-CE44-8FEE-20D2354A1DF4}" dt="2022-04-26T11:49:27.571" v="2212" actId="13926"/>
          <ac:spMkLst>
            <pc:docMk/>
            <pc:sldMk cId="1128001978" sldId="2194"/>
            <ac:spMk id="11" creationId="{7EBA9B25-92A7-4728-BD44-6DC0A8F53D28}"/>
          </ac:spMkLst>
        </pc:spChg>
        <pc:graphicFrameChg chg="modGraphic">
          <ac:chgData name="Alexander Kotsinas" userId="fa0316ba-9d38-42d9-ac2d-9f420279dd84" providerId="ADAL" clId="{FBF15FEF-CAED-CE44-8FEE-20D2354A1DF4}" dt="2022-04-25T10:35:02.311" v="1376" actId="20577"/>
          <ac:graphicFrameMkLst>
            <pc:docMk/>
            <pc:sldMk cId="1128001978" sldId="2194"/>
            <ac:graphicFrameMk id="18" creationId="{959604AD-BC02-445D-A0EF-AC3069D3068D}"/>
          </ac:graphicFrameMkLst>
        </pc:graphicFrameChg>
      </pc:sldChg>
      <pc:sldChg chg="modSp mod ord">
        <pc:chgData name="Alexander Kotsinas" userId="fa0316ba-9d38-42d9-ac2d-9f420279dd84" providerId="ADAL" clId="{FBF15FEF-CAED-CE44-8FEE-20D2354A1DF4}" dt="2022-04-26T11:45:03.692" v="2207" actId="20577"/>
        <pc:sldMkLst>
          <pc:docMk/>
          <pc:sldMk cId="1707189038" sldId="2195"/>
        </pc:sldMkLst>
        <pc:spChg chg="mod">
          <ac:chgData name="Alexander Kotsinas" userId="fa0316ba-9d38-42d9-ac2d-9f420279dd84" providerId="ADAL" clId="{FBF15FEF-CAED-CE44-8FEE-20D2354A1DF4}" dt="2022-04-26T11:43:23.698" v="2176" actId="13926"/>
          <ac:spMkLst>
            <pc:docMk/>
            <pc:sldMk cId="1707189038" sldId="2195"/>
            <ac:spMk id="27" creationId="{3E9C6C1C-0578-473D-9A77-70EBB1548132}"/>
          </ac:spMkLst>
        </pc:spChg>
        <pc:graphicFrameChg chg="modGraphic">
          <ac:chgData name="Alexander Kotsinas" userId="fa0316ba-9d38-42d9-ac2d-9f420279dd84" providerId="ADAL" clId="{FBF15FEF-CAED-CE44-8FEE-20D2354A1DF4}" dt="2022-04-26T11:45:03.692" v="2207" actId="20577"/>
          <ac:graphicFrameMkLst>
            <pc:docMk/>
            <pc:sldMk cId="1707189038" sldId="2195"/>
            <ac:graphicFrameMk id="2" creationId="{20701828-81EA-4B1E-9513-D772A78E16BE}"/>
          </ac:graphicFrameMkLst>
        </pc:graphicFrameChg>
      </pc:sldChg>
    </pc:docChg>
  </pc:docChgLst>
  <pc:docChgLst>
    <pc:chgData name="Nils Romberg" userId="11828576-a1d5-4614-a208-1e00bfd2389e" providerId="ADAL" clId="{04ADEC05-5CA8-4F01-AFB2-DBAA4D4E974C}"/>
    <pc:docChg chg="modSld">
      <pc:chgData name="Nils Romberg" userId="11828576-a1d5-4614-a208-1e00bfd2389e" providerId="ADAL" clId="{04ADEC05-5CA8-4F01-AFB2-DBAA4D4E974C}" dt="2022-07-15T12:24:35.912" v="6" actId="13926"/>
      <pc:docMkLst>
        <pc:docMk/>
      </pc:docMkLst>
      <pc:sldChg chg="modSp mod">
        <pc:chgData name="Nils Romberg" userId="11828576-a1d5-4614-a208-1e00bfd2389e" providerId="ADAL" clId="{04ADEC05-5CA8-4F01-AFB2-DBAA4D4E974C}" dt="2022-07-15T12:18:34.243" v="0" actId="13926"/>
        <pc:sldMkLst>
          <pc:docMk/>
          <pc:sldMk cId="4146522269" sldId="2193"/>
        </pc:sldMkLst>
        <pc:spChg chg="mod">
          <ac:chgData name="Nils Romberg" userId="11828576-a1d5-4614-a208-1e00bfd2389e" providerId="ADAL" clId="{04ADEC05-5CA8-4F01-AFB2-DBAA4D4E974C}" dt="2022-07-15T12:18:34.243" v="0" actId="13926"/>
          <ac:spMkLst>
            <pc:docMk/>
            <pc:sldMk cId="4146522269" sldId="2193"/>
            <ac:spMk id="10" creationId="{E905CBF5-E6C8-475D-BD16-4969740EB11C}"/>
          </ac:spMkLst>
        </pc:spChg>
      </pc:sldChg>
      <pc:sldChg chg="modSp mod">
        <pc:chgData name="Nils Romberg" userId="11828576-a1d5-4614-a208-1e00bfd2389e" providerId="ADAL" clId="{04ADEC05-5CA8-4F01-AFB2-DBAA4D4E974C}" dt="2022-07-15T12:24:35.912" v="6" actId="13926"/>
        <pc:sldMkLst>
          <pc:docMk/>
          <pc:sldMk cId="1128001978" sldId="2194"/>
        </pc:sldMkLst>
        <pc:spChg chg="mod">
          <ac:chgData name="Nils Romberg" userId="11828576-a1d5-4614-a208-1e00bfd2389e" providerId="ADAL" clId="{04ADEC05-5CA8-4F01-AFB2-DBAA4D4E974C}" dt="2022-07-15T12:24:35.912" v="6" actId="13926"/>
          <ac:spMkLst>
            <pc:docMk/>
            <pc:sldMk cId="1128001978" sldId="2194"/>
            <ac:spMk id="11" creationId="{7EBA9B25-92A7-4728-BD44-6DC0A8F53D28}"/>
          </ac:spMkLst>
        </pc:spChg>
        <pc:graphicFrameChg chg="modGraphic">
          <ac:chgData name="Nils Romberg" userId="11828576-a1d5-4614-a208-1e00bfd2389e" providerId="ADAL" clId="{04ADEC05-5CA8-4F01-AFB2-DBAA4D4E974C}" dt="2022-07-15T12:23:45.817" v="5" actId="13926"/>
          <ac:graphicFrameMkLst>
            <pc:docMk/>
            <pc:sldMk cId="1128001978" sldId="2194"/>
            <ac:graphicFrameMk id="18" creationId="{959604AD-BC02-445D-A0EF-AC3069D3068D}"/>
          </ac:graphicFrameMkLst>
        </pc:graphicFrameChg>
      </pc:sldChg>
    </pc:docChg>
  </pc:docChgLst>
  <pc:docChgLst>
    <pc:chgData name="Jimmie Lundgren" userId="7424fd2e-8397-4a91-af0d-62f040157903" providerId="ADAL" clId="{5E0FD279-25C2-4F9A-A4FA-7C233A27F626}"/>
    <pc:docChg chg="modSld">
      <pc:chgData name="Jimmie Lundgren" userId="7424fd2e-8397-4a91-af0d-62f040157903" providerId="ADAL" clId="{5E0FD279-25C2-4F9A-A4FA-7C233A27F626}" dt="2022-05-04T14:19:31.244" v="17" actId="20577"/>
      <pc:docMkLst>
        <pc:docMk/>
      </pc:docMkLst>
      <pc:sldChg chg="modSp mod">
        <pc:chgData name="Jimmie Lundgren" userId="7424fd2e-8397-4a91-af0d-62f040157903" providerId="ADAL" clId="{5E0FD279-25C2-4F9A-A4FA-7C233A27F626}" dt="2022-05-03T12:13:26.894" v="2" actId="27918"/>
        <pc:sldMkLst>
          <pc:docMk/>
          <pc:sldMk cId="1058143523" sldId="2185"/>
        </pc:sldMkLst>
        <pc:graphicFrameChg chg="modGraphic">
          <ac:chgData name="Jimmie Lundgren" userId="7424fd2e-8397-4a91-af0d-62f040157903" providerId="ADAL" clId="{5E0FD279-25C2-4F9A-A4FA-7C233A27F626}" dt="2022-05-03T12:10:19.088" v="1" actId="20577"/>
          <ac:graphicFrameMkLst>
            <pc:docMk/>
            <pc:sldMk cId="1058143523" sldId="2185"/>
            <ac:graphicFrameMk id="89" creationId="{D13DEF8A-306B-4B35-96AF-EA5D7C337BB2}"/>
          </ac:graphicFrameMkLst>
        </pc:graphicFrameChg>
      </pc:sldChg>
      <pc:sldChg chg="modSp mod">
        <pc:chgData name="Jimmie Lundgren" userId="7424fd2e-8397-4a91-af0d-62f040157903" providerId="ADAL" clId="{5E0FD279-25C2-4F9A-A4FA-7C233A27F626}" dt="2022-05-04T14:19:31.244" v="17" actId="20577"/>
        <pc:sldMkLst>
          <pc:docMk/>
          <pc:sldMk cId="3821356007" sldId="2186"/>
        </pc:sldMkLst>
        <pc:spChg chg="mod">
          <ac:chgData name="Jimmie Lundgren" userId="7424fd2e-8397-4a91-af0d-62f040157903" providerId="ADAL" clId="{5E0FD279-25C2-4F9A-A4FA-7C233A27F626}" dt="2022-05-04T14:19:31.244" v="17" actId="20577"/>
          <ac:spMkLst>
            <pc:docMk/>
            <pc:sldMk cId="3821356007" sldId="2186"/>
            <ac:spMk id="40" creationId="{1B7F8EBC-C985-4E81-AADF-EB5714A9FB5F}"/>
          </ac:spMkLst>
        </pc:spChg>
      </pc:sldChg>
      <pc:sldChg chg="modSp mod">
        <pc:chgData name="Jimmie Lundgren" userId="7424fd2e-8397-4a91-af0d-62f040157903" providerId="ADAL" clId="{5E0FD279-25C2-4F9A-A4FA-7C233A27F626}" dt="2022-05-04T12:28:27.622" v="11" actId="20577"/>
        <pc:sldMkLst>
          <pc:docMk/>
          <pc:sldMk cId="1707189038" sldId="2195"/>
        </pc:sldMkLst>
        <pc:spChg chg="mod">
          <ac:chgData name="Jimmie Lundgren" userId="7424fd2e-8397-4a91-af0d-62f040157903" providerId="ADAL" clId="{5E0FD279-25C2-4F9A-A4FA-7C233A27F626}" dt="2022-05-04T12:28:27.622" v="11" actId="20577"/>
          <ac:spMkLst>
            <pc:docMk/>
            <pc:sldMk cId="1707189038" sldId="2195"/>
            <ac:spMk id="27" creationId="{3E9C6C1C-0578-473D-9A77-70EBB1548132}"/>
          </ac:spMkLst>
        </pc:spChg>
      </pc:sldChg>
    </pc:docChg>
  </pc:docChgLst>
  <pc:docChgLst>
    <pc:chgData name="Jimmie Lundgren" userId="7424fd2e-8397-4a91-af0d-62f040157903" providerId="ADAL" clId="{3269C08B-4CC5-4381-9845-404E0B2A021A}"/>
    <pc:docChg chg="undo redo custSel addSld modSld sldOrd">
      <pc:chgData name="Jimmie Lundgren" userId="7424fd2e-8397-4a91-af0d-62f040157903" providerId="ADAL" clId="{3269C08B-4CC5-4381-9845-404E0B2A021A}" dt="2022-02-21T11:37:49.243" v="4479" actId="20577"/>
      <pc:docMkLst>
        <pc:docMk/>
      </pc:docMkLst>
      <pc:sldChg chg="delSp modSp mod">
        <pc:chgData name="Jimmie Lundgren" userId="7424fd2e-8397-4a91-af0d-62f040157903" providerId="ADAL" clId="{3269C08B-4CC5-4381-9845-404E0B2A021A}" dt="2022-02-02T16:18:49.096" v="4453" actId="20577"/>
        <pc:sldMkLst>
          <pc:docMk/>
          <pc:sldMk cId="616714150" sldId="489"/>
        </pc:sldMkLst>
        <pc:spChg chg="mod">
          <ac:chgData name="Jimmie Lundgren" userId="7424fd2e-8397-4a91-af0d-62f040157903" providerId="ADAL" clId="{3269C08B-4CC5-4381-9845-404E0B2A021A}" dt="2022-01-17T09:04:13.324" v="380" actId="13926"/>
          <ac:spMkLst>
            <pc:docMk/>
            <pc:sldMk cId="616714150" sldId="489"/>
            <ac:spMk id="21" creationId="{68235031-DDE3-43E7-ABC8-37E5BCE17FF9}"/>
          </ac:spMkLst>
        </pc:spChg>
        <pc:spChg chg="del">
          <ac:chgData name="Jimmie Lundgren" userId="7424fd2e-8397-4a91-af0d-62f040157903" providerId="ADAL" clId="{3269C08B-4CC5-4381-9845-404E0B2A021A}" dt="2022-01-12T10:15:33.668" v="331" actId="478"/>
          <ac:spMkLst>
            <pc:docMk/>
            <pc:sldMk cId="616714150" sldId="489"/>
            <ac:spMk id="22" creationId="{48F3F8EC-562E-4271-9E1C-AC89459076BE}"/>
          </ac:spMkLst>
        </pc:spChg>
        <pc:spChg chg="mod">
          <ac:chgData name="Jimmie Lundgren" userId="7424fd2e-8397-4a91-af0d-62f040157903" providerId="ADAL" clId="{3269C08B-4CC5-4381-9845-404E0B2A021A}" dt="2022-01-12T10:15:47.005" v="333" actId="13926"/>
          <ac:spMkLst>
            <pc:docMk/>
            <pc:sldMk cId="616714150" sldId="489"/>
            <ac:spMk id="50" creationId="{B7F8A87B-B857-2843-90F0-0466D7DA6A1D}"/>
          </ac:spMkLst>
        </pc:spChg>
        <pc:spChg chg="mod">
          <ac:chgData name="Jimmie Lundgren" userId="7424fd2e-8397-4a91-af0d-62f040157903" providerId="ADAL" clId="{3269C08B-4CC5-4381-9845-404E0B2A021A}" dt="2022-01-17T09:00:10.986" v="378" actId="13926"/>
          <ac:spMkLst>
            <pc:docMk/>
            <pc:sldMk cId="616714150" sldId="489"/>
            <ac:spMk id="52" creationId="{534B5A1A-3813-4540-900F-C6A9F729ADDF}"/>
          </ac:spMkLst>
        </pc:spChg>
        <pc:spChg chg="mod">
          <ac:chgData name="Jimmie Lundgren" userId="7424fd2e-8397-4a91-af0d-62f040157903" providerId="ADAL" clId="{3269C08B-4CC5-4381-9845-404E0B2A021A}" dt="2022-01-17T09:00:17.996" v="379" actId="13926"/>
          <ac:spMkLst>
            <pc:docMk/>
            <pc:sldMk cId="616714150" sldId="489"/>
            <ac:spMk id="53" creationId="{0871D689-70C0-AC45-9DE5-56E641F7C331}"/>
          </ac:spMkLst>
        </pc:spChg>
        <pc:spChg chg="mod">
          <ac:chgData name="Jimmie Lundgren" userId="7424fd2e-8397-4a91-af0d-62f040157903" providerId="ADAL" clId="{3269C08B-4CC5-4381-9845-404E0B2A021A}" dt="2022-01-12T10:15:53.380" v="337" actId="1036"/>
          <ac:spMkLst>
            <pc:docMk/>
            <pc:sldMk cId="616714150" sldId="489"/>
            <ac:spMk id="65" creationId="{AE21FF24-7F2A-7A4A-9732-D0A3AE6D9FD8}"/>
          </ac:spMkLst>
        </pc:spChg>
        <pc:spChg chg="mod">
          <ac:chgData name="Jimmie Lundgren" userId="7424fd2e-8397-4a91-af0d-62f040157903" providerId="ADAL" clId="{3269C08B-4CC5-4381-9845-404E0B2A021A}" dt="2022-01-12T10:15:53.380" v="337" actId="1036"/>
          <ac:spMkLst>
            <pc:docMk/>
            <pc:sldMk cId="616714150" sldId="489"/>
            <ac:spMk id="67" creationId="{4103B78E-C136-B440-B513-01CE86CE1E26}"/>
          </ac:spMkLst>
        </pc:spChg>
        <pc:spChg chg="mod">
          <ac:chgData name="Jimmie Lundgren" userId="7424fd2e-8397-4a91-af0d-62f040157903" providerId="ADAL" clId="{3269C08B-4CC5-4381-9845-404E0B2A021A}" dt="2022-01-12T10:15:53.380" v="337" actId="1036"/>
          <ac:spMkLst>
            <pc:docMk/>
            <pc:sldMk cId="616714150" sldId="489"/>
            <ac:spMk id="69" creationId="{017423BF-3AF7-E343-A63F-82921D7CC2FF}"/>
          </ac:spMkLst>
        </pc:spChg>
        <pc:grpChg chg="mod">
          <ac:chgData name="Jimmie Lundgren" userId="7424fd2e-8397-4a91-af0d-62f040157903" providerId="ADAL" clId="{3269C08B-4CC5-4381-9845-404E0B2A021A}" dt="2022-01-12T10:15:33.965" v="332" actId="1076"/>
          <ac:grpSpMkLst>
            <pc:docMk/>
            <pc:sldMk cId="616714150" sldId="489"/>
            <ac:grpSpMk id="73" creationId="{FCB38D87-3B1F-5342-A4C9-28A676C23860}"/>
          </ac:grpSpMkLst>
        </pc:grpChg>
        <pc:graphicFrameChg chg="mod modGraphic">
          <ac:chgData name="Jimmie Lundgren" userId="7424fd2e-8397-4a91-af0d-62f040157903" providerId="ADAL" clId="{3269C08B-4CC5-4381-9845-404E0B2A021A}" dt="2022-02-02T16:18:49.096" v="4453" actId="20577"/>
          <ac:graphicFrameMkLst>
            <pc:docMk/>
            <pc:sldMk cId="616714150" sldId="489"/>
            <ac:graphicFrameMk id="7" creationId="{DF434C50-B764-4007-8A72-29CED011E2F2}"/>
          </ac:graphicFrameMkLst>
        </pc:graphicFrameChg>
        <pc:graphicFrameChg chg="del">
          <ac:chgData name="Jimmie Lundgren" userId="7424fd2e-8397-4a91-af0d-62f040157903" providerId="ADAL" clId="{3269C08B-4CC5-4381-9845-404E0B2A021A}" dt="2022-01-12T10:15:32.069" v="330" actId="478"/>
          <ac:graphicFrameMkLst>
            <pc:docMk/>
            <pc:sldMk cId="616714150" sldId="489"/>
            <ac:graphicFrameMk id="24" creationId="{2F6AE56C-50C7-4CF8-9437-E04617AE5349}"/>
          </ac:graphicFrameMkLst>
        </pc:graphicFrameChg>
      </pc:sldChg>
      <pc:sldChg chg="modSp">
        <pc:chgData name="Jimmie Lundgren" userId="7424fd2e-8397-4a91-af0d-62f040157903" providerId="ADAL" clId="{3269C08B-4CC5-4381-9845-404E0B2A021A}" dt="2022-01-21T12:59:45.003" v="2394"/>
        <pc:sldMkLst>
          <pc:docMk/>
          <pc:sldMk cId="2385791162" sldId="502"/>
        </pc:sldMkLst>
        <pc:spChg chg="mod">
          <ac:chgData name="Jimmie Lundgren" userId="7424fd2e-8397-4a91-af0d-62f040157903" providerId="ADAL" clId="{3269C08B-4CC5-4381-9845-404E0B2A021A}" dt="2022-01-21T12:59:45.003" v="2394"/>
          <ac:spMkLst>
            <pc:docMk/>
            <pc:sldMk cId="2385791162" sldId="502"/>
            <ac:spMk id="3" creationId="{50495C6C-BC03-DB49-9B7D-B767960A0957}"/>
          </ac:spMkLst>
        </pc:spChg>
      </pc:sldChg>
      <pc:sldChg chg="modSp mod">
        <pc:chgData name="Jimmie Lundgren" userId="7424fd2e-8397-4a91-af0d-62f040157903" providerId="ADAL" clId="{3269C08B-4CC5-4381-9845-404E0B2A021A}" dt="2022-01-18T12:07:34.771" v="1187" actId="14100"/>
        <pc:sldMkLst>
          <pc:docMk/>
          <pc:sldMk cId="521502072" sldId="1981"/>
        </pc:sldMkLst>
        <pc:spChg chg="mod">
          <ac:chgData name="Jimmie Lundgren" userId="7424fd2e-8397-4a91-af0d-62f040157903" providerId="ADAL" clId="{3269C08B-4CC5-4381-9845-404E0B2A021A}" dt="2022-01-18T12:07:34.771" v="1187" actId="14100"/>
          <ac:spMkLst>
            <pc:docMk/>
            <pc:sldMk cId="521502072" sldId="1981"/>
            <ac:spMk id="9" creationId="{6E9518D8-1D8E-854C-B057-8E8B125D83CD}"/>
          </ac:spMkLst>
        </pc:spChg>
      </pc:sldChg>
      <pc:sldChg chg="modSp mod">
        <pc:chgData name="Jimmie Lundgren" userId="7424fd2e-8397-4a91-af0d-62f040157903" providerId="ADAL" clId="{3269C08B-4CC5-4381-9845-404E0B2A021A}" dt="2022-01-18T12:07:53.511" v="1202" actId="1036"/>
        <pc:sldMkLst>
          <pc:docMk/>
          <pc:sldMk cId="1083894208" sldId="1983"/>
        </pc:sldMkLst>
        <pc:spChg chg="mod">
          <ac:chgData name="Jimmie Lundgren" userId="7424fd2e-8397-4a91-af0d-62f040157903" providerId="ADAL" clId="{3269C08B-4CC5-4381-9845-404E0B2A021A}" dt="2022-01-18T12:07:53.511" v="1202" actId="1036"/>
          <ac:spMkLst>
            <pc:docMk/>
            <pc:sldMk cId="1083894208" sldId="1983"/>
            <ac:spMk id="8" creationId="{F42628CD-085B-5644-9010-6DF37455018D}"/>
          </ac:spMkLst>
        </pc:spChg>
      </pc:sldChg>
      <pc:sldChg chg="delSp modSp mod">
        <pc:chgData name="Jimmie Lundgren" userId="7424fd2e-8397-4a91-af0d-62f040157903" providerId="ADAL" clId="{3269C08B-4CC5-4381-9845-404E0B2A021A}" dt="2022-01-21T12:59:45.003" v="2394"/>
        <pc:sldMkLst>
          <pc:docMk/>
          <pc:sldMk cId="817925830" sldId="2008"/>
        </pc:sldMkLst>
        <pc:spChg chg="mod">
          <ac:chgData name="Jimmie Lundgren" userId="7424fd2e-8397-4a91-af0d-62f040157903" providerId="ADAL" clId="{3269C08B-4CC5-4381-9845-404E0B2A021A}" dt="2022-01-21T12:59:45.003" v="2394"/>
          <ac:spMkLst>
            <pc:docMk/>
            <pc:sldMk cId="817925830" sldId="2008"/>
            <ac:spMk id="6" creationId="{7C05E6DB-833F-564C-B445-65557B1D0E22}"/>
          </ac:spMkLst>
        </pc:spChg>
        <pc:spChg chg="del mod">
          <ac:chgData name="Jimmie Lundgren" userId="7424fd2e-8397-4a91-af0d-62f040157903" providerId="ADAL" clId="{3269C08B-4CC5-4381-9845-404E0B2A021A}" dt="2022-01-12T10:18:43.356" v="351" actId="478"/>
          <ac:spMkLst>
            <pc:docMk/>
            <pc:sldMk cId="817925830" sldId="2008"/>
            <ac:spMk id="28" creationId="{10B8C6E8-DB1A-447F-8AB0-3A877023455A}"/>
          </ac:spMkLst>
        </pc:spChg>
        <pc:spChg chg="mod">
          <ac:chgData name="Jimmie Lundgren" userId="7424fd2e-8397-4a91-af0d-62f040157903" providerId="ADAL" clId="{3269C08B-4CC5-4381-9845-404E0B2A021A}" dt="2022-01-17T09:08:42.386" v="388" actId="13926"/>
          <ac:spMkLst>
            <pc:docMk/>
            <pc:sldMk cId="817925830" sldId="2008"/>
            <ac:spMk id="57" creationId="{FFF7D001-C37E-3745-9AA0-0902CEA594FF}"/>
          </ac:spMkLst>
        </pc:spChg>
        <pc:spChg chg="mod">
          <ac:chgData name="Jimmie Lundgren" userId="7424fd2e-8397-4a91-af0d-62f040157903" providerId="ADAL" clId="{3269C08B-4CC5-4381-9845-404E0B2A021A}" dt="2022-01-17T09:06:58.912" v="384" actId="13926"/>
          <ac:spMkLst>
            <pc:docMk/>
            <pc:sldMk cId="817925830" sldId="2008"/>
            <ac:spMk id="58" creationId="{28FB9463-57EB-7540-8FBB-6D83B92D332A}"/>
          </ac:spMkLst>
        </pc:spChg>
        <pc:graphicFrameChg chg="mod modGraphic">
          <ac:chgData name="Jimmie Lundgren" userId="7424fd2e-8397-4a91-af0d-62f040157903" providerId="ADAL" clId="{3269C08B-4CC5-4381-9845-404E0B2A021A}" dt="2022-01-17T09:05:41.819" v="383" actId="13926"/>
          <ac:graphicFrameMkLst>
            <pc:docMk/>
            <pc:sldMk cId="817925830" sldId="2008"/>
            <ac:graphicFrameMk id="8" creationId="{4B87D16E-4D61-40CA-8719-B1294BDBDDBA}"/>
          </ac:graphicFrameMkLst>
        </pc:graphicFrameChg>
        <pc:graphicFrameChg chg="del">
          <ac:chgData name="Jimmie Lundgren" userId="7424fd2e-8397-4a91-af0d-62f040157903" providerId="ADAL" clId="{3269C08B-4CC5-4381-9845-404E0B2A021A}" dt="2022-01-17T09:07:00.884" v="385" actId="478"/>
          <ac:graphicFrameMkLst>
            <pc:docMk/>
            <pc:sldMk cId="817925830" sldId="2008"/>
            <ac:graphicFrameMk id="29" creationId="{9B0C563C-7DBB-4E2F-B62E-10FBBB33D42F}"/>
          </ac:graphicFrameMkLst>
        </pc:graphicFrameChg>
      </pc:sldChg>
      <pc:sldChg chg="modSp mod">
        <pc:chgData name="Jimmie Lundgren" userId="7424fd2e-8397-4a91-af0d-62f040157903" providerId="ADAL" clId="{3269C08B-4CC5-4381-9845-404E0B2A021A}" dt="2022-01-24T15:11:32.906" v="3052" actId="13926"/>
        <pc:sldMkLst>
          <pc:docMk/>
          <pc:sldMk cId="3996120440" sldId="2073"/>
        </pc:sldMkLst>
        <pc:spChg chg="mod">
          <ac:chgData name="Jimmie Lundgren" userId="7424fd2e-8397-4a91-af0d-62f040157903" providerId="ADAL" clId="{3269C08B-4CC5-4381-9845-404E0B2A021A}" dt="2022-01-11T12:53:29.298" v="11" actId="20577"/>
          <ac:spMkLst>
            <pc:docMk/>
            <pc:sldMk cId="3996120440" sldId="2073"/>
            <ac:spMk id="3" creationId="{47849A84-28C1-3341-8F2F-83C44ACF9D15}"/>
          </ac:spMkLst>
        </pc:spChg>
        <pc:spChg chg="mod">
          <ac:chgData name="Jimmie Lundgren" userId="7424fd2e-8397-4a91-af0d-62f040157903" providerId="ADAL" clId="{3269C08B-4CC5-4381-9845-404E0B2A021A}" dt="2022-01-24T15:11:32.906" v="3052" actId="13926"/>
          <ac:spMkLst>
            <pc:docMk/>
            <pc:sldMk cId="3996120440" sldId="2073"/>
            <ac:spMk id="4" creationId="{EBA9B122-A00D-E647-92D6-C9B34DC871CB}"/>
          </ac:spMkLst>
        </pc:spChg>
      </pc:sldChg>
      <pc:sldChg chg="modSp mod">
        <pc:chgData name="Jimmie Lundgren" userId="7424fd2e-8397-4a91-af0d-62f040157903" providerId="ADAL" clId="{3269C08B-4CC5-4381-9845-404E0B2A021A}" dt="2022-01-27T15:13:25.983" v="3125" actId="27636"/>
        <pc:sldMkLst>
          <pc:docMk/>
          <pc:sldMk cId="1529939311" sldId="2074"/>
        </pc:sldMkLst>
        <pc:spChg chg="mod">
          <ac:chgData name="Jimmie Lundgren" userId="7424fd2e-8397-4a91-af0d-62f040157903" providerId="ADAL" clId="{3269C08B-4CC5-4381-9845-404E0B2A021A}" dt="2022-01-11T12:53:38.058" v="15" actId="20577"/>
          <ac:spMkLst>
            <pc:docMk/>
            <pc:sldMk cId="1529939311" sldId="2074"/>
            <ac:spMk id="3" creationId="{C14C17FF-BD0E-9A42-A78C-2DDE161A8EA5}"/>
          </ac:spMkLst>
        </pc:spChg>
        <pc:spChg chg="mod">
          <ac:chgData name="Jimmie Lundgren" userId="7424fd2e-8397-4a91-af0d-62f040157903" providerId="ADAL" clId="{3269C08B-4CC5-4381-9845-404E0B2A021A}" dt="2022-01-27T15:13:25.983" v="3125" actId="27636"/>
          <ac:spMkLst>
            <pc:docMk/>
            <pc:sldMk cId="1529939311" sldId="2074"/>
            <ac:spMk id="8" creationId="{D7B67330-F416-A740-ACE2-344F8F5355E3}"/>
          </ac:spMkLst>
        </pc:spChg>
      </pc:sldChg>
      <pc:sldChg chg="modSp mod">
        <pc:chgData name="Jimmie Lundgren" userId="7424fd2e-8397-4a91-af0d-62f040157903" providerId="ADAL" clId="{3269C08B-4CC5-4381-9845-404E0B2A021A}" dt="2022-01-21T12:59:45.003" v="2394"/>
        <pc:sldMkLst>
          <pc:docMk/>
          <pc:sldMk cId="2329932157" sldId="2075"/>
        </pc:sldMkLst>
        <pc:spChg chg="mod">
          <ac:chgData name="Jimmie Lundgren" userId="7424fd2e-8397-4a91-af0d-62f040157903" providerId="ADAL" clId="{3269C08B-4CC5-4381-9845-404E0B2A021A}" dt="2022-01-11T12:53:44.386" v="18" actId="20577"/>
          <ac:spMkLst>
            <pc:docMk/>
            <pc:sldMk cId="2329932157" sldId="2075"/>
            <ac:spMk id="6" creationId="{3EF1BF30-03C1-422C-85D1-45943310EF9A}"/>
          </ac:spMkLst>
        </pc:spChg>
        <pc:graphicFrameChg chg="mod">
          <ac:chgData name="Jimmie Lundgren" userId="7424fd2e-8397-4a91-af0d-62f040157903" providerId="ADAL" clId="{3269C08B-4CC5-4381-9845-404E0B2A021A}" dt="2022-01-21T12:59:45.003" v="2394"/>
          <ac:graphicFrameMkLst>
            <pc:docMk/>
            <pc:sldMk cId="2329932157" sldId="2075"/>
            <ac:graphicFrameMk id="4" creationId="{DD44E026-9DD4-C541-8725-B8C0776B51A5}"/>
          </ac:graphicFrameMkLst>
        </pc:graphicFrameChg>
        <pc:graphicFrameChg chg="modGraphic">
          <ac:chgData name="Jimmie Lundgren" userId="7424fd2e-8397-4a91-af0d-62f040157903" providerId="ADAL" clId="{3269C08B-4CC5-4381-9845-404E0B2A021A}" dt="2022-01-11T12:53:42.906" v="16" actId="13926"/>
          <ac:graphicFrameMkLst>
            <pc:docMk/>
            <pc:sldMk cId="2329932157" sldId="2075"/>
            <ac:graphicFrameMk id="7" creationId="{305AFDCC-0679-354A-A6F8-56D15094EB67}"/>
          </ac:graphicFrameMkLst>
        </pc:graphicFrameChg>
      </pc:sldChg>
      <pc:sldChg chg="modSp mod ord">
        <pc:chgData name="Jimmie Lundgren" userId="7424fd2e-8397-4a91-af0d-62f040157903" providerId="ADAL" clId="{3269C08B-4CC5-4381-9845-404E0B2A021A}" dt="2022-02-21T11:37:49.243" v="4479" actId="20577"/>
        <pc:sldMkLst>
          <pc:docMk/>
          <pc:sldMk cId="3787109485" sldId="2080"/>
        </pc:sldMkLst>
        <pc:spChg chg="mod">
          <ac:chgData name="Jimmie Lundgren" userId="7424fd2e-8397-4a91-af0d-62f040157903" providerId="ADAL" clId="{3269C08B-4CC5-4381-9845-404E0B2A021A}" dt="2022-02-21T11:37:49.243" v="4479" actId="20577"/>
          <ac:spMkLst>
            <pc:docMk/>
            <pc:sldMk cId="3787109485" sldId="2080"/>
            <ac:spMk id="10" creationId="{7CC95BC8-8DBB-43F3-BF78-AFA445F93753}"/>
          </ac:spMkLst>
        </pc:spChg>
        <pc:graphicFrameChg chg="mod modGraphic">
          <ac:chgData name="Jimmie Lundgren" userId="7424fd2e-8397-4a91-af0d-62f040157903" providerId="ADAL" clId="{3269C08B-4CC5-4381-9845-404E0B2A021A}" dt="2022-01-24T13:54:38.122" v="2994"/>
          <ac:graphicFrameMkLst>
            <pc:docMk/>
            <pc:sldMk cId="3787109485" sldId="2080"/>
            <ac:graphicFrameMk id="7" creationId="{1D17DB88-E3A2-2749-8916-7E2C9688C07E}"/>
          </ac:graphicFrameMkLst>
        </pc:graphicFrameChg>
      </pc:sldChg>
      <pc:sldChg chg="modSp mod">
        <pc:chgData name="Jimmie Lundgren" userId="7424fd2e-8397-4a91-af0d-62f040157903" providerId="ADAL" clId="{3269C08B-4CC5-4381-9845-404E0B2A021A}" dt="2022-01-11T12:51:08.578" v="9" actId="20577"/>
        <pc:sldMkLst>
          <pc:docMk/>
          <pc:sldMk cId="2946614640" sldId="2082"/>
        </pc:sldMkLst>
        <pc:spChg chg="mod">
          <ac:chgData name="Jimmie Lundgren" userId="7424fd2e-8397-4a91-af0d-62f040157903" providerId="ADAL" clId="{3269C08B-4CC5-4381-9845-404E0B2A021A}" dt="2022-01-11T12:51:08.578" v="9" actId="20577"/>
          <ac:spMkLst>
            <pc:docMk/>
            <pc:sldMk cId="2946614640" sldId="2082"/>
            <ac:spMk id="8" creationId="{BC84194D-8D1E-9542-90BB-9EF08188B3B7}"/>
          </ac:spMkLst>
        </pc:spChg>
      </pc:sldChg>
      <pc:sldChg chg="modSp mod">
        <pc:chgData name="Jimmie Lundgren" userId="7424fd2e-8397-4a91-af0d-62f040157903" providerId="ADAL" clId="{3269C08B-4CC5-4381-9845-404E0B2A021A}" dt="2022-01-21T08:58:32.798" v="2386" actId="13926"/>
        <pc:sldMkLst>
          <pc:docMk/>
          <pc:sldMk cId="3495583243" sldId="2171"/>
        </pc:sldMkLst>
        <pc:spChg chg="mod">
          <ac:chgData name="Jimmie Lundgren" userId="7424fd2e-8397-4a91-af0d-62f040157903" providerId="ADAL" clId="{3269C08B-4CC5-4381-9845-404E0B2A021A}" dt="2022-01-21T08:58:32.798" v="2386" actId="13926"/>
          <ac:spMkLst>
            <pc:docMk/>
            <pc:sldMk cId="3495583243" sldId="2171"/>
            <ac:spMk id="8" creationId="{72DF18E3-F6EE-1148-BBD2-D0A0CC7258AC}"/>
          </ac:spMkLst>
        </pc:spChg>
        <pc:graphicFrameChg chg="modGraphic">
          <ac:chgData name="Jimmie Lundgren" userId="7424fd2e-8397-4a91-af0d-62f040157903" providerId="ADAL" clId="{3269C08B-4CC5-4381-9845-404E0B2A021A}" dt="2022-01-20T08:28:04.915" v="1214" actId="20577"/>
          <ac:graphicFrameMkLst>
            <pc:docMk/>
            <pc:sldMk cId="3495583243" sldId="2171"/>
            <ac:graphicFrameMk id="7" creationId="{E1C377B9-C93F-EC47-B931-A683828A1882}"/>
          </ac:graphicFrameMkLst>
        </pc:graphicFrameChg>
      </pc:sldChg>
      <pc:sldChg chg="addSp delSp modSp mod">
        <pc:chgData name="Jimmie Lundgren" userId="7424fd2e-8397-4a91-af0d-62f040157903" providerId="ADAL" clId="{3269C08B-4CC5-4381-9845-404E0B2A021A}" dt="2022-02-03T08:32:02.262" v="4478" actId="20577"/>
        <pc:sldMkLst>
          <pc:docMk/>
          <pc:sldMk cId="2459281636" sldId="2172"/>
        </pc:sldMkLst>
        <pc:spChg chg="mod">
          <ac:chgData name="Jimmie Lundgren" userId="7424fd2e-8397-4a91-af0d-62f040157903" providerId="ADAL" clId="{3269C08B-4CC5-4381-9845-404E0B2A021A}" dt="2022-02-01T07:57:02.691" v="4451" actId="13926"/>
          <ac:spMkLst>
            <pc:docMk/>
            <pc:sldMk cId="2459281636" sldId="2172"/>
            <ac:spMk id="6" creationId="{0AD08076-DAE2-8E4E-91BF-6324044335F3}"/>
          </ac:spMkLst>
        </pc:spChg>
        <pc:spChg chg="mod">
          <ac:chgData name="Jimmie Lundgren" userId="7424fd2e-8397-4a91-af0d-62f040157903" providerId="ADAL" clId="{3269C08B-4CC5-4381-9845-404E0B2A021A}" dt="2022-01-24T15:12:45.398" v="3072" actId="14100"/>
          <ac:spMkLst>
            <pc:docMk/>
            <pc:sldMk cId="2459281636" sldId="2172"/>
            <ac:spMk id="13" creationId="{76150D20-D3CE-41F8-8B96-0268A34C2ED6}"/>
          </ac:spMkLst>
        </pc:spChg>
        <pc:spChg chg="mod">
          <ac:chgData name="Jimmie Lundgren" userId="7424fd2e-8397-4a91-af0d-62f040157903" providerId="ADAL" clId="{3269C08B-4CC5-4381-9845-404E0B2A021A}" dt="2022-02-03T08:32:02.262" v="4478" actId="20577"/>
          <ac:spMkLst>
            <pc:docMk/>
            <pc:sldMk cId="2459281636" sldId="2172"/>
            <ac:spMk id="20" creationId="{1E89458F-E911-4797-97E8-CB5903B6EAB1}"/>
          </ac:spMkLst>
        </pc:spChg>
        <pc:spChg chg="mod">
          <ac:chgData name="Jimmie Lundgren" userId="7424fd2e-8397-4a91-af0d-62f040157903" providerId="ADAL" clId="{3269C08B-4CC5-4381-9845-404E0B2A021A}" dt="2022-01-24T15:12:17.758" v="3057" actId="20577"/>
          <ac:spMkLst>
            <pc:docMk/>
            <pc:sldMk cId="2459281636" sldId="2172"/>
            <ac:spMk id="23" creationId="{2CEAF659-48A4-4DD7-993D-15D703B15E41}"/>
          </ac:spMkLst>
        </pc:spChg>
        <pc:spChg chg="mod">
          <ac:chgData name="Jimmie Lundgren" userId="7424fd2e-8397-4a91-af0d-62f040157903" providerId="ADAL" clId="{3269C08B-4CC5-4381-9845-404E0B2A021A}" dt="2022-01-24T15:12:20.429" v="3059" actId="20577"/>
          <ac:spMkLst>
            <pc:docMk/>
            <pc:sldMk cId="2459281636" sldId="2172"/>
            <ac:spMk id="29" creationId="{9E1ACC10-2A9A-4FFC-B8A5-2EB4566AD84D}"/>
          </ac:spMkLst>
        </pc:spChg>
        <pc:spChg chg="del">
          <ac:chgData name="Jimmie Lundgren" userId="7424fd2e-8397-4a91-af0d-62f040157903" providerId="ADAL" clId="{3269C08B-4CC5-4381-9845-404E0B2A021A}" dt="2022-01-24T08:57:07.271" v="2454" actId="478"/>
          <ac:spMkLst>
            <pc:docMk/>
            <pc:sldMk cId="2459281636" sldId="2172"/>
            <ac:spMk id="33" creationId="{0D282739-88A6-4458-BC20-984C0991A65C}"/>
          </ac:spMkLst>
        </pc:spChg>
        <pc:spChg chg="mod">
          <ac:chgData name="Jimmie Lundgren" userId="7424fd2e-8397-4a91-af0d-62f040157903" providerId="ADAL" clId="{3269C08B-4CC5-4381-9845-404E0B2A021A}" dt="2022-01-24T08:57:14.879" v="2456" actId="14100"/>
          <ac:spMkLst>
            <pc:docMk/>
            <pc:sldMk cId="2459281636" sldId="2172"/>
            <ac:spMk id="35" creationId="{CA6FCAA4-F6CF-45BA-9808-EDC6B3CDA8F9}"/>
          </ac:spMkLst>
        </pc:spChg>
        <pc:grpChg chg="mod">
          <ac:chgData name="Jimmie Lundgren" userId="7424fd2e-8397-4a91-af0d-62f040157903" providerId="ADAL" clId="{3269C08B-4CC5-4381-9845-404E0B2A021A}" dt="2022-01-24T15:12:12.635" v="3055" actId="14100"/>
          <ac:grpSpMkLst>
            <pc:docMk/>
            <pc:sldMk cId="2459281636" sldId="2172"/>
            <ac:grpSpMk id="16" creationId="{F2D261FA-156D-424B-B0FB-9AAE9C86274C}"/>
          </ac:grpSpMkLst>
        </pc:grpChg>
        <pc:graphicFrameChg chg="add del mod modGraphic">
          <ac:chgData name="Jimmie Lundgren" userId="7424fd2e-8397-4a91-af0d-62f040157903" providerId="ADAL" clId="{3269C08B-4CC5-4381-9845-404E0B2A021A}" dt="2022-01-25T16:25:29.899" v="3084" actId="1076"/>
          <ac:graphicFrameMkLst>
            <pc:docMk/>
            <pc:sldMk cId="2459281636" sldId="2172"/>
            <ac:graphicFrameMk id="25" creationId="{EDADD72A-4CA5-465F-90FB-5F5F04EB1260}"/>
          </ac:graphicFrameMkLst>
        </pc:graphicFrameChg>
        <pc:graphicFrameChg chg="add del mod modGraphic">
          <ac:chgData name="Jimmie Lundgren" userId="7424fd2e-8397-4a91-af0d-62f040157903" providerId="ADAL" clId="{3269C08B-4CC5-4381-9845-404E0B2A021A}" dt="2022-01-25T16:25:04.885" v="3075" actId="478"/>
          <ac:graphicFrameMkLst>
            <pc:docMk/>
            <pc:sldMk cId="2459281636" sldId="2172"/>
            <ac:graphicFrameMk id="28" creationId="{EDADD72A-4CA5-465F-90FB-5F5F04EB1260}"/>
          </ac:graphicFrameMkLst>
        </pc:graphicFrameChg>
        <pc:graphicFrameChg chg="mod modGraphic">
          <ac:chgData name="Jimmie Lundgren" userId="7424fd2e-8397-4a91-af0d-62f040157903" providerId="ADAL" clId="{3269C08B-4CC5-4381-9845-404E0B2A021A}" dt="2022-01-31T14:24:35.611" v="4443" actId="13926"/>
          <ac:graphicFrameMkLst>
            <pc:docMk/>
            <pc:sldMk cId="2459281636" sldId="2172"/>
            <ac:graphicFrameMk id="32" creationId="{8C72A615-D860-48DE-9606-0F511EF9F1A0}"/>
          </ac:graphicFrameMkLst>
        </pc:graphicFrameChg>
        <pc:cxnChg chg="mod">
          <ac:chgData name="Jimmie Lundgren" userId="7424fd2e-8397-4a91-af0d-62f040157903" providerId="ADAL" clId="{3269C08B-4CC5-4381-9845-404E0B2A021A}" dt="2022-01-24T09:03:02.584" v="2646" actId="14100"/>
          <ac:cxnSpMkLst>
            <pc:docMk/>
            <pc:sldMk cId="2459281636" sldId="2172"/>
            <ac:cxnSpMk id="17" creationId="{A8E2ADA1-4153-4EDD-8298-40A8B44007C7}"/>
          </ac:cxnSpMkLst>
        </pc:cxnChg>
        <pc:cxnChg chg="mod">
          <ac:chgData name="Jimmie Lundgren" userId="7424fd2e-8397-4a91-af0d-62f040157903" providerId="ADAL" clId="{3269C08B-4CC5-4381-9845-404E0B2A021A}" dt="2022-01-24T09:03:09.179" v="2647" actId="14100"/>
          <ac:cxnSpMkLst>
            <pc:docMk/>
            <pc:sldMk cId="2459281636" sldId="2172"/>
            <ac:cxnSpMk id="19" creationId="{639ADAD0-F25F-417D-BA94-4458D701BA71}"/>
          </ac:cxnSpMkLst>
        </pc:cxnChg>
      </pc:sldChg>
      <pc:sldChg chg="addSp delSp modSp mod ord">
        <pc:chgData name="Jimmie Lundgren" userId="7424fd2e-8397-4a91-af0d-62f040157903" providerId="ADAL" clId="{3269C08B-4CC5-4381-9845-404E0B2A021A}" dt="2022-01-24T14:48:28.976" v="3049" actId="6549"/>
        <pc:sldMkLst>
          <pc:docMk/>
          <pc:sldMk cId="2644787777" sldId="2173"/>
        </pc:sldMkLst>
        <pc:spChg chg="mod">
          <ac:chgData name="Jimmie Lundgren" userId="7424fd2e-8397-4a91-af0d-62f040157903" providerId="ADAL" clId="{3269C08B-4CC5-4381-9845-404E0B2A021A}" dt="2022-01-21T13:33:45.291" v="2415" actId="13926"/>
          <ac:spMkLst>
            <pc:docMk/>
            <pc:sldMk cId="2644787777" sldId="2173"/>
            <ac:spMk id="2" creationId="{12F4114B-09D4-406E-AC72-3EE94FD93987}"/>
          </ac:spMkLst>
        </pc:spChg>
        <pc:spChg chg="add mod">
          <ac:chgData name="Jimmie Lundgren" userId="7424fd2e-8397-4a91-af0d-62f040157903" providerId="ADAL" clId="{3269C08B-4CC5-4381-9845-404E0B2A021A}" dt="2022-01-24T13:55:31.273" v="3009" actId="208"/>
          <ac:spMkLst>
            <pc:docMk/>
            <pc:sldMk cId="2644787777" sldId="2173"/>
            <ac:spMk id="4" creationId="{3CE75119-35CA-4F58-AF50-C08C5D97141B}"/>
          </ac:spMkLst>
        </pc:spChg>
        <pc:spChg chg="mod">
          <ac:chgData name="Jimmie Lundgren" userId="7424fd2e-8397-4a91-af0d-62f040157903" providerId="ADAL" clId="{3269C08B-4CC5-4381-9845-404E0B2A021A}" dt="2022-01-21T13:32:40.874" v="2413" actId="13926"/>
          <ac:spMkLst>
            <pc:docMk/>
            <pc:sldMk cId="2644787777" sldId="2173"/>
            <ac:spMk id="10" creationId="{7CC95BC8-8DBB-43F3-BF78-AFA445F93753}"/>
          </ac:spMkLst>
        </pc:spChg>
        <pc:spChg chg="mod">
          <ac:chgData name="Jimmie Lundgren" userId="7424fd2e-8397-4a91-af0d-62f040157903" providerId="ADAL" clId="{3269C08B-4CC5-4381-9845-404E0B2A021A}" dt="2022-01-20T14:50:26.225" v="2216" actId="1038"/>
          <ac:spMkLst>
            <pc:docMk/>
            <pc:sldMk cId="2644787777" sldId="2173"/>
            <ac:spMk id="14" creationId="{ED7544BA-92B3-4C39-A21A-35F80CCD4197}"/>
          </ac:spMkLst>
        </pc:spChg>
        <pc:spChg chg="mod">
          <ac:chgData name="Jimmie Lundgren" userId="7424fd2e-8397-4a91-af0d-62f040157903" providerId="ADAL" clId="{3269C08B-4CC5-4381-9845-404E0B2A021A}" dt="2022-01-20T14:50:07.249" v="2209" actId="20577"/>
          <ac:spMkLst>
            <pc:docMk/>
            <pc:sldMk cId="2644787777" sldId="2173"/>
            <ac:spMk id="18" creationId="{0FB8F382-396C-4C8B-AA12-6D0D9CA5CB47}"/>
          </ac:spMkLst>
        </pc:spChg>
        <pc:spChg chg="mod">
          <ac:chgData name="Jimmie Lundgren" userId="7424fd2e-8397-4a91-af0d-62f040157903" providerId="ADAL" clId="{3269C08B-4CC5-4381-9845-404E0B2A021A}" dt="2022-01-20T14:49:12.560" v="2199" actId="20577"/>
          <ac:spMkLst>
            <pc:docMk/>
            <pc:sldMk cId="2644787777" sldId="2173"/>
            <ac:spMk id="26" creationId="{98F1C24C-A721-4F40-8D6F-7871088F34DE}"/>
          </ac:spMkLst>
        </pc:spChg>
        <pc:spChg chg="mod">
          <ac:chgData name="Jimmie Lundgren" userId="7424fd2e-8397-4a91-af0d-62f040157903" providerId="ADAL" clId="{3269C08B-4CC5-4381-9845-404E0B2A021A}" dt="2022-01-20T14:51:59.292" v="2260" actId="14100"/>
          <ac:spMkLst>
            <pc:docMk/>
            <pc:sldMk cId="2644787777" sldId="2173"/>
            <ac:spMk id="32" creationId="{83F6D12F-46A3-43B2-99BA-747D9D8EA47E}"/>
          </ac:spMkLst>
        </pc:spChg>
        <pc:grpChg chg="mod">
          <ac:chgData name="Jimmie Lundgren" userId="7424fd2e-8397-4a91-af0d-62f040157903" providerId="ADAL" clId="{3269C08B-4CC5-4381-9845-404E0B2A021A}" dt="2022-01-20T14:52:17.984" v="2263" actId="1037"/>
          <ac:grpSpMkLst>
            <pc:docMk/>
            <pc:sldMk cId="2644787777" sldId="2173"/>
            <ac:grpSpMk id="27" creationId="{82E81196-D8B2-483D-BC5B-F7B9AD36AAA1}"/>
          </ac:grpSpMkLst>
        </pc:grpChg>
        <pc:graphicFrameChg chg="mod modGraphic">
          <ac:chgData name="Jimmie Lundgren" userId="7424fd2e-8397-4a91-af0d-62f040157903" providerId="ADAL" clId="{3269C08B-4CC5-4381-9845-404E0B2A021A}" dt="2022-01-24T14:48:28.976" v="3049" actId="6549"/>
          <ac:graphicFrameMkLst>
            <pc:docMk/>
            <pc:sldMk cId="2644787777" sldId="2173"/>
            <ac:graphicFrameMk id="7" creationId="{1D17DB88-E3A2-2749-8916-7E2C9688C07E}"/>
          </ac:graphicFrameMkLst>
        </pc:graphicFrameChg>
        <pc:graphicFrameChg chg="add mod modGraphic">
          <ac:chgData name="Jimmie Lundgren" userId="7424fd2e-8397-4a91-af0d-62f040157903" providerId="ADAL" clId="{3269C08B-4CC5-4381-9845-404E0B2A021A}" dt="2022-01-20T14:49:59.188" v="2208" actId="1076"/>
          <ac:graphicFrameMkLst>
            <pc:docMk/>
            <pc:sldMk cId="2644787777" sldId="2173"/>
            <ac:graphicFrameMk id="20" creationId="{54057B97-61E8-42A2-9FA9-68B2A98763FB}"/>
          </ac:graphicFrameMkLst>
        </pc:graphicFrameChg>
        <pc:graphicFrameChg chg="del">
          <ac:chgData name="Jimmie Lundgren" userId="7424fd2e-8397-4a91-af0d-62f040157903" providerId="ADAL" clId="{3269C08B-4CC5-4381-9845-404E0B2A021A}" dt="2022-01-20T14:49:41.230" v="2200" actId="478"/>
          <ac:graphicFrameMkLst>
            <pc:docMk/>
            <pc:sldMk cId="2644787777" sldId="2173"/>
            <ac:graphicFrameMk id="25" creationId="{54057B97-61E8-42A2-9FA9-68B2A98763FB}"/>
          </ac:graphicFrameMkLst>
        </pc:graphicFrameChg>
        <pc:cxnChg chg="mod">
          <ac:chgData name="Jimmie Lundgren" userId="7424fd2e-8397-4a91-af0d-62f040157903" providerId="ADAL" clId="{3269C08B-4CC5-4381-9845-404E0B2A021A}" dt="2022-01-20T14:50:40.089" v="2223" actId="1038"/>
          <ac:cxnSpMkLst>
            <pc:docMk/>
            <pc:sldMk cId="2644787777" sldId="2173"/>
            <ac:cxnSpMk id="28" creationId="{31AE5DA8-D93E-48C2-9CFE-90C72F428CD2}"/>
          </ac:cxnSpMkLst>
        </pc:cxnChg>
        <pc:cxnChg chg="mod">
          <ac:chgData name="Jimmie Lundgren" userId="7424fd2e-8397-4a91-af0d-62f040157903" providerId="ADAL" clId="{3269C08B-4CC5-4381-9845-404E0B2A021A}" dt="2022-01-20T14:50:51.444" v="2225" actId="14100"/>
          <ac:cxnSpMkLst>
            <pc:docMk/>
            <pc:sldMk cId="2644787777" sldId="2173"/>
            <ac:cxnSpMk id="29" creationId="{4220DFA6-A837-489C-B34D-4477537BB814}"/>
          </ac:cxnSpMkLst>
        </pc:cxnChg>
        <pc:cxnChg chg="mod">
          <ac:chgData name="Jimmie Lundgren" userId="7424fd2e-8397-4a91-af0d-62f040157903" providerId="ADAL" clId="{3269C08B-4CC5-4381-9845-404E0B2A021A}" dt="2022-01-20T14:52:14.833" v="2262" actId="1037"/>
          <ac:cxnSpMkLst>
            <pc:docMk/>
            <pc:sldMk cId="2644787777" sldId="2173"/>
            <ac:cxnSpMk id="30" creationId="{9A12E9C0-E57B-4D18-91C4-4810DC9A567E}"/>
          </ac:cxnSpMkLst>
        </pc:cxnChg>
      </pc:sldChg>
      <pc:sldChg chg="modSp add mod ord">
        <pc:chgData name="Jimmie Lundgren" userId="7424fd2e-8397-4a91-af0d-62f040157903" providerId="ADAL" clId="{3269C08B-4CC5-4381-9845-404E0B2A021A}" dt="2022-01-28T08:57:46.311" v="4409" actId="27636"/>
        <pc:sldMkLst>
          <pc:docMk/>
          <pc:sldMk cId="1361700580" sldId="2175"/>
        </pc:sldMkLst>
        <pc:spChg chg="mod">
          <ac:chgData name="Jimmie Lundgren" userId="7424fd2e-8397-4a91-af0d-62f040157903" providerId="ADAL" clId="{3269C08B-4CC5-4381-9845-404E0B2A021A}" dt="2022-01-28T08:57:46.311" v="4409" actId="27636"/>
          <ac:spMkLst>
            <pc:docMk/>
            <pc:sldMk cId="1361700580" sldId="2175"/>
            <ac:spMk id="8" creationId="{D7B67330-F416-A740-ACE2-344F8F5355E3}"/>
          </ac:spMkLst>
        </pc:spChg>
      </pc:sldChg>
    </pc:docChg>
  </pc:docChgLst>
  <pc:docChgLst>
    <pc:chgData name="Jimmie Lundgren" userId="7424fd2e-8397-4a91-af0d-62f040157903" providerId="ADAL" clId="{E6D885EF-4380-418F-8CFD-3A21509E1E28}"/>
    <pc:docChg chg="undo redo custSel modSld">
      <pc:chgData name="Jimmie Lundgren" userId="7424fd2e-8397-4a91-af0d-62f040157903" providerId="ADAL" clId="{E6D885EF-4380-418F-8CFD-3A21509E1E28}" dt="2022-07-18T18:19:51.039" v="1735" actId="20577"/>
      <pc:docMkLst>
        <pc:docMk/>
      </pc:docMkLst>
      <pc:sldChg chg="addSp delSp modSp mod">
        <pc:chgData name="Jimmie Lundgren" userId="7424fd2e-8397-4a91-af0d-62f040157903" providerId="ADAL" clId="{E6D885EF-4380-418F-8CFD-3A21509E1E28}" dt="2022-07-18T18:19:51.039" v="1735" actId="20577"/>
        <pc:sldMkLst>
          <pc:docMk/>
          <pc:sldMk cId="616714150" sldId="489"/>
        </pc:sldMkLst>
        <pc:spChg chg="add del mod">
          <ac:chgData name="Jimmie Lundgren" userId="7424fd2e-8397-4a91-af0d-62f040157903" providerId="ADAL" clId="{E6D885EF-4380-418F-8CFD-3A21509E1E28}" dt="2022-06-26T19:32:04.190" v="64" actId="478"/>
          <ac:spMkLst>
            <pc:docMk/>
            <pc:sldMk cId="616714150" sldId="489"/>
            <ac:spMk id="20" creationId="{1CCA5C2A-44C2-4F37-8563-D621D210F9F4}"/>
          </ac:spMkLst>
        </pc:spChg>
        <pc:spChg chg="mod">
          <ac:chgData name="Jimmie Lundgren" userId="7424fd2e-8397-4a91-af0d-62f040157903" providerId="ADAL" clId="{E6D885EF-4380-418F-8CFD-3A21509E1E28}" dt="2022-07-18T18:19:51.039" v="1735" actId="20577"/>
          <ac:spMkLst>
            <pc:docMk/>
            <pc:sldMk cId="616714150" sldId="489"/>
            <ac:spMk id="21" creationId="{68235031-DDE3-43E7-ABC8-37E5BCE17FF9}"/>
          </ac:spMkLst>
        </pc:spChg>
        <pc:spChg chg="mod">
          <ac:chgData name="Jimmie Lundgren" userId="7424fd2e-8397-4a91-af0d-62f040157903" providerId="ADAL" clId="{E6D885EF-4380-418F-8CFD-3A21509E1E28}" dt="2022-07-14T17:27:47.828" v="714" actId="13926"/>
          <ac:spMkLst>
            <pc:docMk/>
            <pc:sldMk cId="616714150" sldId="489"/>
            <ac:spMk id="50" creationId="{B7F8A87B-B857-2843-90F0-0466D7DA6A1D}"/>
          </ac:spMkLst>
        </pc:spChg>
        <pc:spChg chg="mod">
          <ac:chgData name="Jimmie Lundgren" userId="7424fd2e-8397-4a91-af0d-62f040157903" providerId="ADAL" clId="{E6D885EF-4380-418F-8CFD-3A21509E1E28}" dt="2022-07-14T15:35:39.509" v="692" actId="20577"/>
          <ac:spMkLst>
            <pc:docMk/>
            <pc:sldMk cId="616714150" sldId="489"/>
            <ac:spMk id="52" creationId="{534B5A1A-3813-4540-900F-C6A9F729ADDF}"/>
          </ac:spMkLst>
        </pc:spChg>
        <pc:spChg chg="mod">
          <ac:chgData name="Jimmie Lundgren" userId="7424fd2e-8397-4a91-af0d-62f040157903" providerId="ADAL" clId="{E6D885EF-4380-418F-8CFD-3A21509E1E28}" dt="2022-07-14T17:26:05.186" v="709" actId="20577"/>
          <ac:spMkLst>
            <pc:docMk/>
            <pc:sldMk cId="616714150" sldId="489"/>
            <ac:spMk id="53" creationId="{0871D689-70C0-AC45-9DE5-56E641F7C331}"/>
          </ac:spMkLst>
        </pc:spChg>
        <pc:graphicFrameChg chg="mod modGraphic">
          <ac:chgData name="Jimmie Lundgren" userId="7424fd2e-8397-4a91-af0d-62f040157903" providerId="ADAL" clId="{E6D885EF-4380-418F-8CFD-3A21509E1E28}" dt="2022-07-15T13:10:04.652" v="1692" actId="13926"/>
          <ac:graphicFrameMkLst>
            <pc:docMk/>
            <pc:sldMk cId="616714150" sldId="489"/>
            <ac:graphicFrameMk id="7" creationId="{DF434C50-B764-4007-8A72-29CED011E2F2}"/>
          </ac:graphicFrameMkLst>
        </pc:graphicFrameChg>
      </pc:sldChg>
      <pc:sldChg chg="modSp mod">
        <pc:chgData name="Jimmie Lundgren" userId="7424fd2e-8397-4a91-af0d-62f040157903" providerId="ADAL" clId="{E6D885EF-4380-418F-8CFD-3A21509E1E28}" dt="2022-07-15T13:14:56.814" v="1714" actId="13926"/>
        <pc:sldMkLst>
          <pc:docMk/>
          <pc:sldMk cId="2385791162" sldId="502"/>
        </pc:sldMkLst>
        <pc:spChg chg="mod">
          <ac:chgData name="Jimmie Lundgren" userId="7424fd2e-8397-4a91-af0d-62f040157903" providerId="ADAL" clId="{E6D885EF-4380-418F-8CFD-3A21509E1E28}" dt="2022-07-15T13:14:56.814" v="1714" actId="13926"/>
          <ac:spMkLst>
            <pc:docMk/>
            <pc:sldMk cId="2385791162" sldId="502"/>
            <ac:spMk id="3" creationId="{50495C6C-BC03-DB49-9B7D-B767960A0957}"/>
          </ac:spMkLst>
        </pc:spChg>
      </pc:sldChg>
      <pc:sldChg chg="modSp mod">
        <pc:chgData name="Jimmie Lundgren" userId="7424fd2e-8397-4a91-af0d-62f040157903" providerId="ADAL" clId="{E6D885EF-4380-418F-8CFD-3A21509E1E28}" dt="2022-07-14T20:23:46.663" v="1278" actId="1037"/>
        <pc:sldMkLst>
          <pc:docMk/>
          <pc:sldMk cId="1083894208" sldId="1983"/>
        </pc:sldMkLst>
        <pc:picChg chg="mod">
          <ac:chgData name="Jimmie Lundgren" userId="7424fd2e-8397-4a91-af0d-62f040157903" providerId="ADAL" clId="{E6D885EF-4380-418F-8CFD-3A21509E1E28}" dt="2022-07-14T20:23:46.663" v="1278" actId="1037"/>
          <ac:picMkLst>
            <pc:docMk/>
            <pc:sldMk cId="1083894208" sldId="1983"/>
            <ac:picMk id="4" creationId="{EF6F917D-13FE-714D-9CD2-21ED796BDE16}"/>
          </ac:picMkLst>
        </pc:picChg>
      </pc:sldChg>
      <pc:sldChg chg="delSp modSp mod">
        <pc:chgData name="Jimmie Lundgren" userId="7424fd2e-8397-4a91-af0d-62f040157903" providerId="ADAL" clId="{E6D885EF-4380-418F-8CFD-3A21509E1E28}" dt="2022-07-15T13:09:55.428" v="1690" actId="13926"/>
        <pc:sldMkLst>
          <pc:docMk/>
          <pc:sldMk cId="3996120440" sldId="2073"/>
        </pc:sldMkLst>
        <pc:spChg chg="mod">
          <ac:chgData name="Jimmie Lundgren" userId="7424fd2e-8397-4a91-af0d-62f040157903" providerId="ADAL" clId="{E6D885EF-4380-418F-8CFD-3A21509E1E28}" dt="2022-06-26T19:29:38.158" v="12" actId="20577"/>
          <ac:spMkLst>
            <pc:docMk/>
            <pc:sldMk cId="3996120440" sldId="2073"/>
            <ac:spMk id="3" creationId="{47849A84-28C1-3341-8F2F-83C44ACF9D15}"/>
          </ac:spMkLst>
        </pc:spChg>
        <pc:spChg chg="mod">
          <ac:chgData name="Jimmie Lundgren" userId="7424fd2e-8397-4a91-af0d-62f040157903" providerId="ADAL" clId="{E6D885EF-4380-418F-8CFD-3A21509E1E28}" dt="2022-07-15T13:09:55.428" v="1690" actId="13926"/>
          <ac:spMkLst>
            <pc:docMk/>
            <pc:sldMk cId="3996120440" sldId="2073"/>
            <ac:spMk id="4" creationId="{EBA9B122-A00D-E647-92D6-C9B34DC871CB}"/>
          </ac:spMkLst>
        </pc:spChg>
        <pc:graphicFrameChg chg="del mod">
          <ac:chgData name="Jimmie Lundgren" userId="7424fd2e-8397-4a91-af0d-62f040157903" providerId="ADAL" clId="{E6D885EF-4380-418F-8CFD-3A21509E1E28}" dt="2022-07-04T21:33:27.139" v="78" actId="478"/>
          <ac:graphicFrameMkLst>
            <pc:docMk/>
            <pc:sldMk cId="3996120440" sldId="2073"/>
            <ac:graphicFrameMk id="6" creationId="{5B5E3E3A-8A86-8B7B-B91D-6E0E5FCF5F96}"/>
          </ac:graphicFrameMkLst>
        </pc:graphicFrameChg>
      </pc:sldChg>
      <pc:sldChg chg="modSp mod">
        <pc:chgData name="Jimmie Lundgren" userId="7424fd2e-8397-4a91-af0d-62f040157903" providerId="ADAL" clId="{E6D885EF-4380-418F-8CFD-3A21509E1E28}" dt="2022-07-14T18:29:18.301" v="973" actId="1076"/>
        <pc:sldMkLst>
          <pc:docMk/>
          <pc:sldMk cId="1529939311" sldId="2074"/>
        </pc:sldMkLst>
        <pc:spChg chg="mod">
          <ac:chgData name="Jimmie Lundgren" userId="7424fd2e-8397-4a91-af0d-62f040157903" providerId="ADAL" clId="{E6D885EF-4380-418F-8CFD-3A21509E1E28}" dt="2022-07-14T18:29:01.351" v="966" actId="1076"/>
          <ac:spMkLst>
            <pc:docMk/>
            <pc:sldMk cId="1529939311" sldId="2074"/>
            <ac:spMk id="8" creationId="{D7B67330-F416-A740-ACE2-344F8F5355E3}"/>
          </ac:spMkLst>
        </pc:spChg>
        <pc:spChg chg="mod">
          <ac:chgData name="Jimmie Lundgren" userId="7424fd2e-8397-4a91-af0d-62f040157903" providerId="ADAL" clId="{E6D885EF-4380-418F-8CFD-3A21509E1E28}" dt="2022-07-14T18:29:12.501" v="972" actId="1037"/>
          <ac:spMkLst>
            <pc:docMk/>
            <pc:sldMk cId="1529939311" sldId="2074"/>
            <ac:spMk id="9" creationId="{E5D70401-9FD3-4B2D-BCEB-563441D4C70B}"/>
          </ac:spMkLst>
        </pc:spChg>
        <pc:spChg chg="mod">
          <ac:chgData name="Jimmie Lundgren" userId="7424fd2e-8397-4a91-af0d-62f040157903" providerId="ADAL" clId="{E6D885EF-4380-418F-8CFD-3A21509E1E28}" dt="2022-07-14T18:29:18.301" v="973" actId="1076"/>
          <ac:spMkLst>
            <pc:docMk/>
            <pc:sldMk cId="1529939311" sldId="2074"/>
            <ac:spMk id="15" creationId="{9283BC34-8363-D970-EA95-19C3AEFF051B}"/>
          </ac:spMkLst>
        </pc:spChg>
        <pc:graphicFrameChg chg="modGraphic">
          <ac:chgData name="Jimmie Lundgren" userId="7424fd2e-8397-4a91-af0d-62f040157903" providerId="ADAL" clId="{E6D885EF-4380-418F-8CFD-3A21509E1E28}" dt="2022-06-26T19:30:16.082" v="27" actId="13926"/>
          <ac:graphicFrameMkLst>
            <pc:docMk/>
            <pc:sldMk cId="1529939311" sldId="2074"/>
            <ac:graphicFrameMk id="7" creationId="{A7A426DA-380D-B3FE-848D-7B97642FDF6B}"/>
          </ac:graphicFrameMkLst>
        </pc:graphicFrameChg>
        <pc:picChg chg="mod">
          <ac:chgData name="Jimmie Lundgren" userId="7424fd2e-8397-4a91-af0d-62f040157903" providerId="ADAL" clId="{E6D885EF-4380-418F-8CFD-3A21509E1E28}" dt="2022-07-14T18:28:33.899" v="964" actId="1076"/>
          <ac:picMkLst>
            <pc:docMk/>
            <pc:sldMk cId="1529939311" sldId="2074"/>
            <ac:picMk id="6" creationId="{BFF54640-43CF-4805-AD90-2944566BB4F6}"/>
          </ac:picMkLst>
        </pc:picChg>
      </pc:sldChg>
      <pc:sldChg chg="modSp mod">
        <pc:chgData name="Jimmie Lundgren" userId="7424fd2e-8397-4a91-af0d-62f040157903" providerId="ADAL" clId="{E6D885EF-4380-418F-8CFD-3A21509E1E28}" dt="2022-06-26T19:29:35.269" v="10" actId="13926"/>
        <pc:sldMkLst>
          <pc:docMk/>
          <pc:sldMk cId="2946614640" sldId="2082"/>
        </pc:sldMkLst>
        <pc:spChg chg="mod">
          <ac:chgData name="Jimmie Lundgren" userId="7424fd2e-8397-4a91-af0d-62f040157903" providerId="ADAL" clId="{E6D885EF-4380-418F-8CFD-3A21509E1E28}" dt="2022-06-26T19:29:35.269" v="10" actId="13926"/>
          <ac:spMkLst>
            <pc:docMk/>
            <pc:sldMk cId="2946614640" sldId="2082"/>
            <ac:spMk id="8" creationId="{BC84194D-8D1E-9542-90BB-9EF08188B3B7}"/>
          </ac:spMkLst>
        </pc:spChg>
      </pc:sldChg>
      <pc:sldChg chg="addSp modSp mod">
        <pc:chgData name="Jimmie Lundgren" userId="7424fd2e-8397-4a91-af0d-62f040157903" providerId="ADAL" clId="{E6D885EF-4380-418F-8CFD-3A21509E1E28}" dt="2022-07-07T09:06:28.321" v="266" actId="13926"/>
        <pc:sldMkLst>
          <pc:docMk/>
          <pc:sldMk cId="1780091126" sldId="2181"/>
        </pc:sldMkLst>
        <pc:spChg chg="mod">
          <ac:chgData name="Jimmie Lundgren" userId="7424fd2e-8397-4a91-af0d-62f040157903" providerId="ADAL" clId="{E6D885EF-4380-418F-8CFD-3A21509E1E28}" dt="2022-07-07T09:06:03.450" v="216" actId="13926"/>
          <ac:spMkLst>
            <pc:docMk/>
            <pc:sldMk cId="1780091126" sldId="2181"/>
            <ac:spMk id="3" creationId="{6A2D2DDD-D5AB-544E-9D03-6F6F0EDCE08E}"/>
          </ac:spMkLst>
        </pc:spChg>
        <pc:spChg chg="add mod">
          <ac:chgData name="Jimmie Lundgren" userId="7424fd2e-8397-4a91-af0d-62f040157903" providerId="ADAL" clId="{E6D885EF-4380-418F-8CFD-3A21509E1E28}" dt="2022-07-07T09:06:28.321" v="266" actId="13926"/>
          <ac:spMkLst>
            <pc:docMk/>
            <pc:sldMk cId="1780091126" sldId="2181"/>
            <ac:spMk id="4" creationId="{2E3FF456-981D-AF60-A7EA-ECAD1E78AFCA}"/>
          </ac:spMkLst>
        </pc:spChg>
        <pc:spChg chg="mod">
          <ac:chgData name="Jimmie Lundgren" userId="7424fd2e-8397-4a91-af0d-62f040157903" providerId="ADAL" clId="{E6D885EF-4380-418F-8CFD-3A21509E1E28}" dt="2022-07-07T09:06:08.875" v="219" actId="13926"/>
          <ac:spMkLst>
            <pc:docMk/>
            <pc:sldMk cId="1780091126" sldId="2181"/>
            <ac:spMk id="8" creationId="{7AF74C5A-CC16-4317-845A-2287C7C927B2}"/>
          </ac:spMkLst>
        </pc:spChg>
        <pc:spChg chg="mod">
          <ac:chgData name="Jimmie Lundgren" userId="7424fd2e-8397-4a91-af0d-62f040157903" providerId="ADAL" clId="{E6D885EF-4380-418F-8CFD-3A21509E1E28}" dt="2022-07-07T09:06:05.129" v="217" actId="13926"/>
          <ac:spMkLst>
            <pc:docMk/>
            <pc:sldMk cId="1780091126" sldId="2181"/>
            <ac:spMk id="9" creationId="{82130752-91A4-4464-8B78-72959FA8CBE0}"/>
          </ac:spMkLst>
        </pc:spChg>
        <pc:spChg chg="mod">
          <ac:chgData name="Jimmie Lundgren" userId="7424fd2e-8397-4a91-af0d-62f040157903" providerId="ADAL" clId="{E6D885EF-4380-418F-8CFD-3A21509E1E28}" dt="2022-07-07T09:06:06.797" v="218" actId="13926"/>
          <ac:spMkLst>
            <pc:docMk/>
            <pc:sldMk cId="1780091126" sldId="2181"/>
            <ac:spMk id="10" creationId="{90D0550F-B9E0-4B8B-BC66-C21FA83859E4}"/>
          </ac:spMkLst>
        </pc:spChg>
        <pc:spChg chg="mod">
          <ac:chgData name="Jimmie Lundgren" userId="7424fd2e-8397-4a91-af0d-62f040157903" providerId="ADAL" clId="{E6D885EF-4380-418F-8CFD-3A21509E1E28}" dt="2022-07-07T09:06:10.579" v="220" actId="13926"/>
          <ac:spMkLst>
            <pc:docMk/>
            <pc:sldMk cId="1780091126" sldId="2181"/>
            <ac:spMk id="11" creationId="{297B35CD-B347-40F2-A007-BA37FFA57E5F}"/>
          </ac:spMkLst>
        </pc:spChg>
      </pc:sldChg>
      <pc:sldChg chg="modSp mod">
        <pc:chgData name="Jimmie Lundgren" userId="7424fd2e-8397-4a91-af0d-62f040157903" providerId="ADAL" clId="{E6D885EF-4380-418F-8CFD-3A21509E1E28}" dt="2022-07-15T13:12:39.738" v="1694" actId="13926"/>
        <pc:sldMkLst>
          <pc:docMk/>
          <pc:sldMk cId="537612333" sldId="2182"/>
        </pc:sldMkLst>
        <pc:spChg chg="mod">
          <ac:chgData name="Jimmie Lundgren" userId="7424fd2e-8397-4a91-af0d-62f040157903" providerId="ADAL" clId="{E6D885EF-4380-418F-8CFD-3A21509E1E28}" dt="2022-07-11T12:57:03.226" v="555" actId="14100"/>
          <ac:spMkLst>
            <pc:docMk/>
            <pc:sldMk cId="537612333" sldId="2182"/>
            <ac:spMk id="20" creationId="{1CCA5C2A-44C2-4F37-8563-D621D210F9F4}"/>
          </ac:spMkLst>
        </pc:spChg>
        <pc:spChg chg="mod">
          <ac:chgData name="Jimmie Lundgren" userId="7424fd2e-8397-4a91-af0d-62f040157903" providerId="ADAL" clId="{E6D885EF-4380-418F-8CFD-3A21509E1E28}" dt="2022-07-14T17:19:30.631" v="695" actId="6549"/>
          <ac:spMkLst>
            <pc:docMk/>
            <pc:sldMk cId="537612333" sldId="2182"/>
            <ac:spMk id="21" creationId="{68235031-DDE3-43E7-ABC8-37E5BCE17FF9}"/>
          </ac:spMkLst>
        </pc:spChg>
        <pc:spChg chg="mod">
          <ac:chgData name="Jimmie Lundgren" userId="7424fd2e-8397-4a91-af0d-62f040157903" providerId="ADAL" clId="{E6D885EF-4380-418F-8CFD-3A21509E1E28}" dt="2022-07-14T17:28:00.025" v="717" actId="13926"/>
          <ac:spMkLst>
            <pc:docMk/>
            <pc:sldMk cId="537612333" sldId="2182"/>
            <ac:spMk id="50" creationId="{B7F8A87B-B857-2843-90F0-0466D7DA6A1D}"/>
          </ac:spMkLst>
        </pc:spChg>
        <pc:spChg chg="mod">
          <ac:chgData name="Jimmie Lundgren" userId="7424fd2e-8397-4a91-af0d-62f040157903" providerId="ADAL" clId="{E6D885EF-4380-418F-8CFD-3A21509E1E28}" dt="2022-07-14T17:28:03.260" v="718" actId="13926"/>
          <ac:spMkLst>
            <pc:docMk/>
            <pc:sldMk cId="537612333" sldId="2182"/>
            <ac:spMk id="52" creationId="{534B5A1A-3813-4540-900F-C6A9F729ADDF}"/>
          </ac:spMkLst>
        </pc:spChg>
        <pc:spChg chg="mod">
          <ac:chgData name="Jimmie Lundgren" userId="7424fd2e-8397-4a91-af0d-62f040157903" providerId="ADAL" clId="{E6D885EF-4380-418F-8CFD-3A21509E1E28}" dt="2022-07-14T17:28:05.452" v="719" actId="13926"/>
          <ac:spMkLst>
            <pc:docMk/>
            <pc:sldMk cId="537612333" sldId="2182"/>
            <ac:spMk id="53" creationId="{0871D689-70C0-AC45-9DE5-56E641F7C331}"/>
          </ac:spMkLst>
        </pc:spChg>
        <pc:graphicFrameChg chg="mod modGraphic">
          <ac:chgData name="Jimmie Lundgren" userId="7424fd2e-8397-4a91-af0d-62f040157903" providerId="ADAL" clId="{E6D885EF-4380-418F-8CFD-3A21509E1E28}" dt="2022-07-15T13:12:39.738" v="1694" actId="13926"/>
          <ac:graphicFrameMkLst>
            <pc:docMk/>
            <pc:sldMk cId="537612333" sldId="2182"/>
            <ac:graphicFrameMk id="7" creationId="{DF434C50-B764-4007-8A72-29CED011E2F2}"/>
          </ac:graphicFrameMkLst>
        </pc:graphicFrameChg>
      </pc:sldChg>
      <pc:sldChg chg="modSp mod">
        <pc:chgData name="Jimmie Lundgren" userId="7424fd2e-8397-4a91-af0d-62f040157903" providerId="ADAL" clId="{E6D885EF-4380-418F-8CFD-3A21509E1E28}" dt="2022-07-15T13:12:48.062" v="1695" actId="13926"/>
        <pc:sldMkLst>
          <pc:docMk/>
          <pc:sldMk cId="35286969" sldId="2183"/>
        </pc:sldMkLst>
        <pc:spChg chg="mod">
          <ac:chgData name="Jimmie Lundgren" userId="7424fd2e-8397-4a91-af0d-62f040157903" providerId="ADAL" clId="{E6D885EF-4380-418F-8CFD-3A21509E1E28}" dt="2022-07-14T17:37:16.028" v="851" actId="13926"/>
          <ac:spMkLst>
            <pc:docMk/>
            <pc:sldMk cId="35286969" sldId="2183"/>
            <ac:spMk id="8" creationId="{72DF18E3-F6EE-1148-BBD2-D0A0CC7258AC}"/>
          </ac:spMkLst>
        </pc:spChg>
        <pc:graphicFrameChg chg="mod modGraphic">
          <ac:chgData name="Jimmie Lundgren" userId="7424fd2e-8397-4a91-af0d-62f040157903" providerId="ADAL" clId="{E6D885EF-4380-418F-8CFD-3A21509E1E28}" dt="2022-07-15T13:12:48.062" v="1695" actId="13926"/>
          <ac:graphicFrameMkLst>
            <pc:docMk/>
            <pc:sldMk cId="35286969" sldId="2183"/>
            <ac:graphicFrameMk id="6" creationId="{7D7454A2-98F5-4263-8A89-19C732189179}"/>
          </ac:graphicFrameMkLst>
        </pc:graphicFrameChg>
      </pc:sldChg>
      <pc:sldChg chg="addSp delSp modSp mod">
        <pc:chgData name="Jimmie Lundgren" userId="7424fd2e-8397-4a91-af0d-62f040157903" providerId="ADAL" clId="{E6D885EF-4380-418F-8CFD-3A21509E1E28}" dt="2022-07-15T13:14:17.808" v="1708" actId="207"/>
        <pc:sldMkLst>
          <pc:docMk/>
          <pc:sldMk cId="1058143523" sldId="2185"/>
        </pc:sldMkLst>
        <pc:spChg chg="del mod">
          <ac:chgData name="Jimmie Lundgren" userId="7424fd2e-8397-4a91-af0d-62f040157903" providerId="ADAL" clId="{E6D885EF-4380-418F-8CFD-3A21509E1E28}" dt="2022-07-15T09:13:14.391" v="1679"/>
          <ac:spMkLst>
            <pc:docMk/>
            <pc:sldMk cId="1058143523" sldId="2185"/>
            <ac:spMk id="2" creationId="{28610D42-BFB2-85DA-91D8-515AC5182389}"/>
          </ac:spMkLst>
        </pc:spChg>
        <pc:spChg chg="mod">
          <ac:chgData name="Jimmie Lundgren" userId="7424fd2e-8397-4a91-af0d-62f040157903" providerId="ADAL" clId="{E6D885EF-4380-418F-8CFD-3A21509E1E28}" dt="2022-07-08T08:17:35.210" v="540" actId="1076"/>
          <ac:spMkLst>
            <pc:docMk/>
            <pc:sldMk cId="1058143523" sldId="2185"/>
            <ac:spMk id="7" creationId="{A11101D8-0A99-4982-9B07-56F0EFB8308E}"/>
          </ac:spMkLst>
        </pc:spChg>
        <pc:spChg chg="add mod">
          <ac:chgData name="Jimmie Lundgren" userId="7424fd2e-8397-4a91-af0d-62f040157903" providerId="ADAL" clId="{E6D885EF-4380-418F-8CFD-3A21509E1E28}" dt="2022-07-08T08:04:48.847" v="451" actId="404"/>
          <ac:spMkLst>
            <pc:docMk/>
            <pc:sldMk cId="1058143523" sldId="2185"/>
            <ac:spMk id="16" creationId="{F9CD37A0-6936-5F55-B338-F8F59D90AE0D}"/>
          </ac:spMkLst>
        </pc:spChg>
        <pc:spChg chg="add mod">
          <ac:chgData name="Jimmie Lundgren" userId="7424fd2e-8397-4a91-af0d-62f040157903" providerId="ADAL" clId="{E6D885EF-4380-418F-8CFD-3A21509E1E28}" dt="2022-07-08T08:04:48.847" v="451" actId="404"/>
          <ac:spMkLst>
            <pc:docMk/>
            <pc:sldMk cId="1058143523" sldId="2185"/>
            <ac:spMk id="18" creationId="{24A0813F-E950-4F00-A18E-30EFFC65480C}"/>
          </ac:spMkLst>
        </pc:spChg>
        <pc:spChg chg="mod">
          <ac:chgData name="Jimmie Lundgren" userId="7424fd2e-8397-4a91-af0d-62f040157903" providerId="ADAL" clId="{E6D885EF-4380-418F-8CFD-3A21509E1E28}" dt="2022-07-08T08:17:35.210" v="540" actId="1076"/>
          <ac:spMkLst>
            <pc:docMk/>
            <pc:sldMk cId="1058143523" sldId="2185"/>
            <ac:spMk id="30" creationId="{C844B6BD-F090-4712-A748-0FB62DE64FBF}"/>
          </ac:spMkLst>
        </pc:spChg>
        <pc:spChg chg="mod">
          <ac:chgData name="Jimmie Lundgren" userId="7424fd2e-8397-4a91-af0d-62f040157903" providerId="ADAL" clId="{E6D885EF-4380-418F-8CFD-3A21509E1E28}" dt="2022-07-11T13:01:20.336" v="624" actId="20577"/>
          <ac:spMkLst>
            <pc:docMk/>
            <pc:sldMk cId="1058143523" sldId="2185"/>
            <ac:spMk id="37" creationId="{A168FDDA-57C0-4C89-8992-424EEE5F5F51}"/>
          </ac:spMkLst>
        </pc:spChg>
        <pc:spChg chg="mod">
          <ac:chgData name="Jimmie Lundgren" userId="7424fd2e-8397-4a91-af0d-62f040157903" providerId="ADAL" clId="{E6D885EF-4380-418F-8CFD-3A21509E1E28}" dt="2022-07-08T08:17:35.210" v="540" actId="1076"/>
          <ac:spMkLst>
            <pc:docMk/>
            <pc:sldMk cId="1058143523" sldId="2185"/>
            <ac:spMk id="52" creationId="{B6E257E1-450C-432B-BCCD-01C3A0966814}"/>
          </ac:spMkLst>
        </pc:spChg>
        <pc:graphicFrameChg chg="add del mod modGraphic">
          <ac:chgData name="Jimmie Lundgren" userId="7424fd2e-8397-4a91-af0d-62f040157903" providerId="ADAL" clId="{E6D885EF-4380-418F-8CFD-3A21509E1E28}" dt="2022-07-08T08:03:23.581" v="422" actId="478"/>
          <ac:graphicFrameMkLst>
            <pc:docMk/>
            <pc:sldMk cId="1058143523" sldId="2185"/>
            <ac:graphicFrameMk id="14" creationId="{BD6A4F77-9CF6-7350-2994-741A55C32EC5}"/>
          </ac:graphicFrameMkLst>
        </pc:graphicFrameChg>
        <pc:graphicFrameChg chg="add mod modGraphic">
          <ac:chgData name="Jimmie Lundgren" userId="7424fd2e-8397-4a91-af0d-62f040157903" providerId="ADAL" clId="{E6D885EF-4380-418F-8CFD-3A21509E1E28}" dt="2022-07-15T13:13:02.848" v="1698" actId="13926"/>
          <ac:graphicFrameMkLst>
            <pc:docMk/>
            <pc:sldMk cId="1058143523" sldId="2185"/>
            <ac:graphicFrameMk id="15" creationId="{80CD23FE-61C1-F326-E670-CF2094FDD5DE}"/>
          </ac:graphicFrameMkLst>
        </pc:graphicFrameChg>
        <pc:graphicFrameChg chg="mod modGraphic">
          <ac:chgData name="Jimmie Lundgren" userId="7424fd2e-8397-4a91-af0d-62f040157903" providerId="ADAL" clId="{E6D885EF-4380-418F-8CFD-3A21509E1E28}" dt="2022-07-15T13:14:17.808" v="1708" actId="207"/>
          <ac:graphicFrameMkLst>
            <pc:docMk/>
            <pc:sldMk cId="1058143523" sldId="2185"/>
            <ac:graphicFrameMk id="34" creationId="{63B4DC4D-5633-4136-AB17-B6BEEC89B953}"/>
          </ac:graphicFrameMkLst>
        </pc:graphicFrameChg>
        <pc:graphicFrameChg chg="mod modGraphic">
          <ac:chgData name="Jimmie Lundgren" userId="7424fd2e-8397-4a91-af0d-62f040157903" providerId="ADAL" clId="{E6D885EF-4380-418F-8CFD-3A21509E1E28}" dt="2022-07-15T13:12:59.590" v="1697" actId="13926"/>
          <ac:graphicFrameMkLst>
            <pc:docMk/>
            <pc:sldMk cId="1058143523" sldId="2185"/>
            <ac:graphicFrameMk id="89" creationId="{D13DEF8A-306B-4B35-96AF-EA5D7C337BB2}"/>
          </ac:graphicFrameMkLst>
        </pc:graphicFrameChg>
        <pc:cxnChg chg="mod">
          <ac:chgData name="Jimmie Lundgren" userId="7424fd2e-8397-4a91-af0d-62f040157903" providerId="ADAL" clId="{E6D885EF-4380-418F-8CFD-3A21509E1E28}" dt="2022-07-08T08:17:35.210" v="540" actId="1076"/>
          <ac:cxnSpMkLst>
            <pc:docMk/>
            <pc:sldMk cId="1058143523" sldId="2185"/>
            <ac:cxnSpMk id="12" creationId="{2D7D21FC-F8DC-489A-B3AD-B66ED6D44722}"/>
          </ac:cxnSpMkLst>
        </pc:cxnChg>
        <pc:cxnChg chg="mod">
          <ac:chgData name="Jimmie Lundgren" userId="7424fd2e-8397-4a91-af0d-62f040157903" providerId="ADAL" clId="{E6D885EF-4380-418F-8CFD-3A21509E1E28}" dt="2022-07-08T08:17:35.210" v="540" actId="1076"/>
          <ac:cxnSpMkLst>
            <pc:docMk/>
            <pc:sldMk cId="1058143523" sldId="2185"/>
            <ac:cxnSpMk id="17" creationId="{619BE0A0-E450-4190-A112-2B27A9AD70C3}"/>
          </ac:cxnSpMkLst>
        </pc:cxnChg>
        <pc:cxnChg chg="mod">
          <ac:chgData name="Jimmie Lundgren" userId="7424fd2e-8397-4a91-af0d-62f040157903" providerId="ADAL" clId="{E6D885EF-4380-418F-8CFD-3A21509E1E28}" dt="2022-07-08T08:17:35.210" v="540" actId="1076"/>
          <ac:cxnSpMkLst>
            <pc:docMk/>
            <pc:sldMk cId="1058143523" sldId="2185"/>
            <ac:cxnSpMk id="21" creationId="{6AF5F7C4-DC08-4383-9D14-350D398EA28D}"/>
          </ac:cxnSpMkLst>
        </pc:cxnChg>
        <pc:cxnChg chg="mod">
          <ac:chgData name="Jimmie Lundgren" userId="7424fd2e-8397-4a91-af0d-62f040157903" providerId="ADAL" clId="{E6D885EF-4380-418F-8CFD-3A21509E1E28}" dt="2022-07-08T08:17:35.210" v="540" actId="1076"/>
          <ac:cxnSpMkLst>
            <pc:docMk/>
            <pc:sldMk cId="1058143523" sldId="2185"/>
            <ac:cxnSpMk id="57" creationId="{35C6C12E-5AC5-49C7-9591-D34874D5D410}"/>
          </ac:cxnSpMkLst>
        </pc:cxnChg>
      </pc:sldChg>
      <pc:sldChg chg="addSp delSp modSp mod">
        <pc:chgData name="Jimmie Lundgren" userId="7424fd2e-8397-4a91-af0d-62f040157903" providerId="ADAL" clId="{E6D885EF-4380-418F-8CFD-3A21509E1E28}" dt="2022-07-15T13:12:54.619" v="1696" actId="13926"/>
        <pc:sldMkLst>
          <pc:docMk/>
          <pc:sldMk cId="3821356007" sldId="2186"/>
        </pc:sldMkLst>
        <pc:spChg chg="mod">
          <ac:chgData name="Jimmie Lundgren" userId="7424fd2e-8397-4a91-af0d-62f040157903" providerId="ADAL" clId="{E6D885EF-4380-418F-8CFD-3A21509E1E28}" dt="2022-07-14T09:06:01.532" v="668" actId="13926"/>
          <ac:spMkLst>
            <pc:docMk/>
            <pc:sldMk cId="3821356007" sldId="2186"/>
            <ac:spMk id="3" creationId="{BE4FB8D0-48F7-0D46-84E9-7896B7C9A9E1}"/>
          </ac:spMkLst>
        </pc:spChg>
        <pc:spChg chg="del mod">
          <ac:chgData name="Jimmie Lundgren" userId="7424fd2e-8397-4a91-af0d-62f040157903" providerId="ADAL" clId="{E6D885EF-4380-418F-8CFD-3A21509E1E28}" dt="2022-07-14T09:06:20.668" v="671" actId="478"/>
          <ac:spMkLst>
            <pc:docMk/>
            <pc:sldMk cId="3821356007" sldId="2186"/>
            <ac:spMk id="14" creationId="{0C798ABF-2C81-491E-8DD1-2A38CF67DD25}"/>
          </ac:spMkLst>
        </pc:spChg>
        <pc:spChg chg="mod">
          <ac:chgData name="Jimmie Lundgren" userId="7424fd2e-8397-4a91-af0d-62f040157903" providerId="ADAL" clId="{E6D885EF-4380-418F-8CFD-3A21509E1E28}" dt="2022-07-14T09:06:01.532" v="668" actId="13926"/>
          <ac:spMkLst>
            <pc:docMk/>
            <pc:sldMk cId="3821356007" sldId="2186"/>
            <ac:spMk id="16" creationId="{3CF34307-B9B6-43EF-833E-F46881CD4FD8}"/>
          </ac:spMkLst>
        </pc:spChg>
        <pc:spChg chg="add mod">
          <ac:chgData name="Jimmie Lundgren" userId="7424fd2e-8397-4a91-af0d-62f040157903" providerId="ADAL" clId="{E6D885EF-4380-418F-8CFD-3A21509E1E28}" dt="2022-07-14T09:06:07.324" v="669" actId="13926"/>
          <ac:spMkLst>
            <pc:docMk/>
            <pc:sldMk cId="3821356007" sldId="2186"/>
            <ac:spMk id="17" creationId="{2E733E60-8874-0021-11A4-B8E11A055BF2}"/>
          </ac:spMkLst>
        </pc:spChg>
        <pc:spChg chg="mod">
          <ac:chgData name="Jimmie Lundgren" userId="7424fd2e-8397-4a91-af0d-62f040157903" providerId="ADAL" clId="{E6D885EF-4380-418F-8CFD-3A21509E1E28}" dt="2022-07-14T09:06:01.532" v="668" actId="13926"/>
          <ac:spMkLst>
            <pc:docMk/>
            <pc:sldMk cId="3821356007" sldId="2186"/>
            <ac:spMk id="19" creationId="{42C9A97E-A35B-4CC2-B41C-51A19304F516}"/>
          </ac:spMkLst>
        </pc:spChg>
        <pc:spChg chg="mod">
          <ac:chgData name="Jimmie Lundgren" userId="7424fd2e-8397-4a91-af0d-62f040157903" providerId="ADAL" clId="{E6D885EF-4380-418F-8CFD-3A21509E1E28}" dt="2022-07-14T09:06:01.532" v="668" actId="13926"/>
          <ac:spMkLst>
            <pc:docMk/>
            <pc:sldMk cId="3821356007" sldId="2186"/>
            <ac:spMk id="20" creationId="{B7C6E5DD-492F-4912-921F-70383B150519}"/>
          </ac:spMkLst>
        </pc:spChg>
        <pc:spChg chg="mod">
          <ac:chgData name="Jimmie Lundgren" userId="7424fd2e-8397-4a91-af0d-62f040157903" providerId="ADAL" clId="{E6D885EF-4380-418F-8CFD-3A21509E1E28}" dt="2022-07-15T13:12:54.619" v="1696" actId="13926"/>
          <ac:spMkLst>
            <pc:docMk/>
            <pc:sldMk cId="3821356007" sldId="2186"/>
            <ac:spMk id="40" creationId="{1B7F8EBC-C985-4E81-AADF-EB5714A9FB5F}"/>
          </ac:spMkLst>
        </pc:spChg>
        <pc:spChg chg="mod">
          <ac:chgData name="Jimmie Lundgren" userId="7424fd2e-8397-4a91-af0d-62f040157903" providerId="ADAL" clId="{E6D885EF-4380-418F-8CFD-3A21509E1E28}" dt="2022-07-14T09:06:01.532" v="668" actId="13926"/>
          <ac:spMkLst>
            <pc:docMk/>
            <pc:sldMk cId="3821356007" sldId="2186"/>
            <ac:spMk id="54" creationId="{4AB9C44D-0427-4D4C-AB1F-930BDFD44422}"/>
          </ac:spMkLst>
        </pc:spChg>
        <pc:spChg chg="mod">
          <ac:chgData name="Jimmie Lundgren" userId="7424fd2e-8397-4a91-af0d-62f040157903" providerId="ADAL" clId="{E6D885EF-4380-418F-8CFD-3A21509E1E28}" dt="2022-07-14T09:06:01.532" v="668" actId="13926"/>
          <ac:spMkLst>
            <pc:docMk/>
            <pc:sldMk cId="3821356007" sldId="2186"/>
            <ac:spMk id="55" creationId="{D270E6E1-71FE-42FB-849C-29278FEB6EFB}"/>
          </ac:spMkLst>
        </pc:spChg>
        <pc:spChg chg="mod">
          <ac:chgData name="Jimmie Lundgren" userId="7424fd2e-8397-4a91-af0d-62f040157903" providerId="ADAL" clId="{E6D885EF-4380-418F-8CFD-3A21509E1E28}" dt="2022-07-14T09:06:01.532" v="668" actId="13926"/>
          <ac:spMkLst>
            <pc:docMk/>
            <pc:sldMk cId="3821356007" sldId="2186"/>
            <ac:spMk id="56" creationId="{08EB2428-44B3-47B1-B5DA-3BF4645C5492}"/>
          </ac:spMkLst>
        </pc:spChg>
        <pc:spChg chg="mod">
          <ac:chgData name="Jimmie Lundgren" userId="7424fd2e-8397-4a91-af0d-62f040157903" providerId="ADAL" clId="{E6D885EF-4380-418F-8CFD-3A21509E1E28}" dt="2022-07-14T09:06:01.532" v="668" actId="13926"/>
          <ac:spMkLst>
            <pc:docMk/>
            <pc:sldMk cId="3821356007" sldId="2186"/>
            <ac:spMk id="57" creationId="{2EC1BDE6-676D-4164-B0FA-AEF77B699C69}"/>
          </ac:spMkLst>
        </pc:spChg>
        <pc:graphicFrameChg chg="mod">
          <ac:chgData name="Jimmie Lundgren" userId="7424fd2e-8397-4a91-af0d-62f040157903" providerId="ADAL" clId="{E6D885EF-4380-418F-8CFD-3A21509E1E28}" dt="2022-07-14T09:06:01.532" v="668" actId="13926"/>
          <ac:graphicFrameMkLst>
            <pc:docMk/>
            <pc:sldMk cId="3821356007" sldId="2186"/>
            <ac:graphicFrameMk id="5" creationId="{AD44B305-49D0-4B1A-A9F6-A5DB12AD0650}"/>
          </ac:graphicFrameMkLst>
        </pc:graphicFrameChg>
        <pc:picChg chg="mod">
          <ac:chgData name="Jimmie Lundgren" userId="7424fd2e-8397-4a91-af0d-62f040157903" providerId="ADAL" clId="{E6D885EF-4380-418F-8CFD-3A21509E1E28}" dt="2022-07-14T09:06:01.532" v="668" actId="13926"/>
          <ac:picMkLst>
            <pc:docMk/>
            <pc:sldMk cId="3821356007" sldId="2186"/>
            <ac:picMk id="60" creationId="{DD9FEDA4-FC93-4C60-A310-EA69EB2247E2}"/>
          </ac:picMkLst>
        </pc:picChg>
        <pc:cxnChg chg="mod">
          <ac:chgData name="Jimmie Lundgren" userId="7424fd2e-8397-4a91-af0d-62f040157903" providerId="ADAL" clId="{E6D885EF-4380-418F-8CFD-3A21509E1E28}" dt="2022-07-14T09:06:01.532" v="668" actId="13926"/>
          <ac:cxnSpMkLst>
            <pc:docMk/>
            <pc:sldMk cId="3821356007" sldId="2186"/>
            <ac:cxnSpMk id="15" creationId="{50A1C722-4D0B-435F-B280-262F884EB769}"/>
          </ac:cxnSpMkLst>
        </pc:cxnChg>
        <pc:cxnChg chg="mod">
          <ac:chgData name="Jimmie Lundgren" userId="7424fd2e-8397-4a91-af0d-62f040157903" providerId="ADAL" clId="{E6D885EF-4380-418F-8CFD-3A21509E1E28}" dt="2022-07-14T09:06:01.532" v="668" actId="13926"/>
          <ac:cxnSpMkLst>
            <pc:docMk/>
            <pc:sldMk cId="3821356007" sldId="2186"/>
            <ac:cxnSpMk id="53" creationId="{A331FFB0-0994-458D-B5F5-7F0F83C34AA0}"/>
          </ac:cxnSpMkLst>
        </pc:cxnChg>
      </pc:sldChg>
      <pc:sldChg chg="addSp delSp modSp mod">
        <pc:chgData name="Jimmie Lundgren" userId="7424fd2e-8397-4a91-af0d-62f040157903" providerId="ADAL" clId="{E6D885EF-4380-418F-8CFD-3A21509E1E28}" dt="2022-07-15T13:14:40.892" v="1712" actId="13926"/>
        <pc:sldMkLst>
          <pc:docMk/>
          <pc:sldMk cId="3485472589" sldId="2192"/>
        </pc:sldMkLst>
        <pc:spChg chg="mod">
          <ac:chgData name="Jimmie Lundgren" userId="7424fd2e-8397-4a91-af0d-62f040157903" providerId="ADAL" clId="{E6D885EF-4380-418F-8CFD-3A21509E1E28}" dt="2022-07-15T07:50:43.888" v="1356" actId="13926"/>
          <ac:spMkLst>
            <pc:docMk/>
            <pc:sldMk cId="3485472589" sldId="2192"/>
            <ac:spMk id="7" creationId="{A11101D8-0A99-4982-9B07-56F0EFB8308E}"/>
          </ac:spMkLst>
        </pc:spChg>
        <pc:spChg chg="add del mod">
          <ac:chgData name="Jimmie Lundgren" userId="7424fd2e-8397-4a91-af0d-62f040157903" providerId="ADAL" clId="{E6D885EF-4380-418F-8CFD-3A21509E1E28}" dt="2022-07-15T06:48:06.158" v="1306" actId="478"/>
          <ac:spMkLst>
            <pc:docMk/>
            <pc:sldMk cId="3485472589" sldId="2192"/>
            <ac:spMk id="16" creationId="{828F60FC-D0CE-D737-6470-2097300BED13}"/>
          </ac:spMkLst>
        </pc:spChg>
        <pc:spChg chg="add mod">
          <ac:chgData name="Jimmie Lundgren" userId="7424fd2e-8397-4a91-af0d-62f040157903" providerId="ADAL" clId="{E6D885EF-4380-418F-8CFD-3A21509E1E28}" dt="2022-07-15T07:54:37.780" v="1406" actId="13926"/>
          <ac:spMkLst>
            <pc:docMk/>
            <pc:sldMk cId="3485472589" sldId="2192"/>
            <ac:spMk id="17" creationId="{10C797CD-AF2D-CFF8-B48D-D469A8084740}"/>
          </ac:spMkLst>
        </pc:spChg>
        <pc:spChg chg="mod">
          <ac:chgData name="Jimmie Lundgren" userId="7424fd2e-8397-4a91-af0d-62f040157903" providerId="ADAL" clId="{E6D885EF-4380-418F-8CFD-3A21509E1E28}" dt="2022-07-15T07:52:59.280" v="1401" actId="20577"/>
          <ac:spMkLst>
            <pc:docMk/>
            <pc:sldMk cId="3485472589" sldId="2192"/>
            <ac:spMk id="24" creationId="{9A16154E-F1D3-4E75-BC90-F6962280A010}"/>
          </ac:spMkLst>
        </pc:spChg>
        <pc:spChg chg="mod">
          <ac:chgData name="Jimmie Lundgren" userId="7424fd2e-8397-4a91-af0d-62f040157903" providerId="ADAL" clId="{E6D885EF-4380-418F-8CFD-3A21509E1E28}" dt="2022-07-08T07:53:53.302" v="348" actId="164"/>
          <ac:spMkLst>
            <pc:docMk/>
            <pc:sldMk cId="3485472589" sldId="2192"/>
            <ac:spMk id="25" creationId="{85A2DA99-452C-4E5D-AD43-061CC592B9F6}"/>
          </ac:spMkLst>
        </pc:spChg>
        <pc:spChg chg="mod">
          <ac:chgData name="Jimmie Lundgren" userId="7424fd2e-8397-4a91-af0d-62f040157903" providerId="ADAL" clId="{E6D885EF-4380-418F-8CFD-3A21509E1E28}" dt="2022-07-15T13:14:40.892" v="1712" actId="13926"/>
          <ac:spMkLst>
            <pc:docMk/>
            <pc:sldMk cId="3485472589" sldId="2192"/>
            <ac:spMk id="27" creationId="{3E9C6C1C-0578-473D-9A77-70EBB1548132}"/>
          </ac:spMkLst>
        </pc:spChg>
        <pc:spChg chg="add del mod">
          <ac:chgData name="Jimmie Lundgren" userId="7424fd2e-8397-4a91-af0d-62f040157903" providerId="ADAL" clId="{E6D885EF-4380-418F-8CFD-3A21509E1E28}" dt="2022-07-15T06:46:33.591" v="1295" actId="478"/>
          <ac:spMkLst>
            <pc:docMk/>
            <pc:sldMk cId="3485472589" sldId="2192"/>
            <ac:spMk id="29" creationId="{CB3BCDB3-602D-C7EC-F525-4F221E2493B1}"/>
          </ac:spMkLst>
        </pc:spChg>
        <pc:spChg chg="add del mod">
          <ac:chgData name="Jimmie Lundgren" userId="7424fd2e-8397-4a91-af0d-62f040157903" providerId="ADAL" clId="{E6D885EF-4380-418F-8CFD-3A21509E1E28}" dt="2022-07-08T07:59:36.871" v="411" actId="478"/>
          <ac:spMkLst>
            <pc:docMk/>
            <pc:sldMk cId="3485472589" sldId="2192"/>
            <ac:spMk id="30" creationId="{2D5E6CF4-229F-ED8F-123E-D626F2858EAA}"/>
          </ac:spMkLst>
        </pc:spChg>
        <pc:spChg chg="del mod">
          <ac:chgData name="Jimmie Lundgren" userId="7424fd2e-8397-4a91-af0d-62f040157903" providerId="ADAL" clId="{E6D885EF-4380-418F-8CFD-3A21509E1E28}" dt="2022-07-08T07:51:59.958" v="322" actId="478"/>
          <ac:spMkLst>
            <pc:docMk/>
            <pc:sldMk cId="3485472589" sldId="2192"/>
            <ac:spMk id="52" creationId="{B6E257E1-450C-432B-BCCD-01C3A0966814}"/>
          </ac:spMkLst>
        </pc:spChg>
        <pc:grpChg chg="add mod">
          <ac:chgData name="Jimmie Lundgren" userId="7424fd2e-8397-4a91-af0d-62f040157903" providerId="ADAL" clId="{E6D885EF-4380-418F-8CFD-3A21509E1E28}" dt="2022-07-15T06:48:23.518" v="1308" actId="14100"/>
          <ac:grpSpMkLst>
            <pc:docMk/>
            <pc:sldMk cId="3485472589" sldId="2192"/>
            <ac:grpSpMk id="4" creationId="{8CA4B7F2-E82B-E780-A2B9-9F62D708E232}"/>
          </ac:grpSpMkLst>
        </pc:grpChg>
        <pc:graphicFrameChg chg="mod modGraphic">
          <ac:chgData name="Jimmie Lundgren" userId="7424fd2e-8397-4a91-af0d-62f040157903" providerId="ADAL" clId="{E6D885EF-4380-418F-8CFD-3A21509E1E28}" dt="2022-07-15T13:14:36.844" v="1711" actId="13926"/>
          <ac:graphicFrameMkLst>
            <pc:docMk/>
            <pc:sldMk cId="3485472589" sldId="2192"/>
            <ac:graphicFrameMk id="2" creationId="{20701828-81EA-4B1E-9513-D772A78E16BE}"/>
          </ac:graphicFrameMkLst>
        </pc:graphicFrameChg>
        <pc:graphicFrameChg chg="mod">
          <ac:chgData name="Jimmie Lundgren" userId="7424fd2e-8397-4a91-af0d-62f040157903" providerId="ADAL" clId="{E6D885EF-4380-418F-8CFD-3A21509E1E28}" dt="2022-07-08T07:53:53.302" v="348" actId="164"/>
          <ac:graphicFrameMkLst>
            <pc:docMk/>
            <pc:sldMk cId="3485472589" sldId="2192"/>
            <ac:graphicFrameMk id="15" creationId="{4808F604-8DC5-430D-AB51-796F1F88AACB}"/>
          </ac:graphicFrameMkLst>
        </pc:graphicFrameChg>
        <pc:cxnChg chg="add del mod">
          <ac:chgData name="Jimmie Lundgren" userId="7424fd2e-8397-4a91-af0d-62f040157903" providerId="ADAL" clId="{E6D885EF-4380-418F-8CFD-3A21509E1E28}" dt="2022-07-08T07:56:21.294" v="377" actId="478"/>
          <ac:cxnSpMkLst>
            <pc:docMk/>
            <pc:sldMk cId="3485472589" sldId="2192"/>
            <ac:cxnSpMk id="6" creationId="{0629DE9F-4AC3-07E1-D717-0636489A8B34}"/>
          </ac:cxnSpMkLst>
        </pc:cxnChg>
        <pc:cxnChg chg="add del mod">
          <ac:chgData name="Jimmie Lundgren" userId="7424fd2e-8397-4a91-af0d-62f040157903" providerId="ADAL" clId="{E6D885EF-4380-418F-8CFD-3A21509E1E28}" dt="2022-07-08T07:57:35.128" v="392" actId="478"/>
          <ac:cxnSpMkLst>
            <pc:docMk/>
            <pc:sldMk cId="3485472589" sldId="2192"/>
            <ac:cxnSpMk id="11" creationId="{DE9657F5-6364-3B94-3AA4-D8A6E50ADC46}"/>
          </ac:cxnSpMkLst>
        </pc:cxnChg>
        <pc:cxnChg chg="mod">
          <ac:chgData name="Jimmie Lundgren" userId="7424fd2e-8397-4a91-af0d-62f040157903" providerId="ADAL" clId="{E6D885EF-4380-418F-8CFD-3A21509E1E28}" dt="2022-07-08T07:53:53.302" v="348" actId="164"/>
          <ac:cxnSpMkLst>
            <pc:docMk/>
            <pc:sldMk cId="3485472589" sldId="2192"/>
            <ac:cxnSpMk id="19" creationId="{76F09BD1-0EF2-4598-897A-63996E8DF96E}"/>
          </ac:cxnSpMkLst>
        </pc:cxnChg>
        <pc:cxnChg chg="mod">
          <ac:chgData name="Jimmie Lundgren" userId="7424fd2e-8397-4a91-af0d-62f040157903" providerId="ADAL" clId="{E6D885EF-4380-418F-8CFD-3A21509E1E28}" dt="2022-07-08T07:53:53.302" v="348" actId="164"/>
          <ac:cxnSpMkLst>
            <pc:docMk/>
            <pc:sldMk cId="3485472589" sldId="2192"/>
            <ac:cxnSpMk id="20" creationId="{A276BA3B-BC6E-4BFE-AFD7-57038495E43C}"/>
          </ac:cxnSpMkLst>
        </pc:cxnChg>
        <pc:cxnChg chg="add del mod">
          <ac:chgData name="Jimmie Lundgren" userId="7424fd2e-8397-4a91-af0d-62f040157903" providerId="ADAL" clId="{E6D885EF-4380-418F-8CFD-3A21509E1E28}" dt="2022-07-08T07:56:23.320" v="379" actId="478"/>
          <ac:cxnSpMkLst>
            <pc:docMk/>
            <pc:sldMk cId="3485472589" sldId="2192"/>
            <ac:cxnSpMk id="21" creationId="{1515906B-4824-FB5E-0E1B-B21C4D42AE85}"/>
          </ac:cxnSpMkLst>
        </pc:cxnChg>
        <pc:cxnChg chg="mod">
          <ac:chgData name="Jimmie Lundgren" userId="7424fd2e-8397-4a91-af0d-62f040157903" providerId="ADAL" clId="{E6D885EF-4380-418F-8CFD-3A21509E1E28}" dt="2022-07-08T07:53:53.302" v="348" actId="164"/>
          <ac:cxnSpMkLst>
            <pc:docMk/>
            <pc:sldMk cId="3485472589" sldId="2192"/>
            <ac:cxnSpMk id="22" creationId="{3C4F36D0-7AC6-451F-87B9-8E297A616936}"/>
          </ac:cxnSpMkLst>
        </pc:cxnChg>
        <pc:cxnChg chg="mod">
          <ac:chgData name="Jimmie Lundgren" userId="7424fd2e-8397-4a91-af0d-62f040157903" providerId="ADAL" clId="{E6D885EF-4380-418F-8CFD-3A21509E1E28}" dt="2022-07-08T07:53:53.302" v="348" actId="164"/>
          <ac:cxnSpMkLst>
            <pc:docMk/>
            <pc:sldMk cId="3485472589" sldId="2192"/>
            <ac:cxnSpMk id="23" creationId="{F1A7792D-71D5-4D11-88D6-60398E90BB2C}"/>
          </ac:cxnSpMkLst>
        </pc:cxnChg>
        <pc:cxnChg chg="add del mod">
          <ac:chgData name="Jimmie Lundgren" userId="7424fd2e-8397-4a91-af0d-62f040157903" providerId="ADAL" clId="{E6D885EF-4380-418F-8CFD-3A21509E1E28}" dt="2022-07-08T07:56:22.361" v="378" actId="478"/>
          <ac:cxnSpMkLst>
            <pc:docMk/>
            <pc:sldMk cId="3485472589" sldId="2192"/>
            <ac:cxnSpMk id="26" creationId="{3FE3FDD3-9ABE-AA40-BB98-F6A3C6EFE1EA}"/>
          </ac:cxnSpMkLst>
        </pc:cxnChg>
      </pc:sldChg>
      <pc:sldChg chg="addSp delSp modSp mod">
        <pc:chgData name="Jimmie Lundgren" userId="7424fd2e-8397-4a91-af0d-62f040157903" providerId="ADAL" clId="{E6D885EF-4380-418F-8CFD-3A21509E1E28}" dt="2022-07-15T09:08:36.200" v="1654" actId="207"/>
        <pc:sldMkLst>
          <pc:docMk/>
          <pc:sldMk cId="4146522269" sldId="2193"/>
        </pc:sldMkLst>
        <pc:spChg chg="mod">
          <ac:chgData name="Jimmie Lundgren" userId="7424fd2e-8397-4a91-af0d-62f040157903" providerId="ADAL" clId="{E6D885EF-4380-418F-8CFD-3A21509E1E28}" dt="2022-07-15T09:08:36.200" v="1654" actId="207"/>
          <ac:spMkLst>
            <pc:docMk/>
            <pc:sldMk cId="4146522269" sldId="2193"/>
            <ac:spMk id="10" creationId="{E905CBF5-E6C8-475D-BD16-4969740EB11C}"/>
          </ac:spMkLst>
        </pc:spChg>
        <pc:spChg chg="mod">
          <ac:chgData name="Jimmie Lundgren" userId="7424fd2e-8397-4a91-af0d-62f040157903" providerId="ADAL" clId="{E6D885EF-4380-418F-8CFD-3A21509E1E28}" dt="2022-07-14T20:16:56.754" v="1261" actId="13926"/>
          <ac:spMkLst>
            <pc:docMk/>
            <pc:sldMk cId="4146522269" sldId="2193"/>
            <ac:spMk id="19" creationId="{F36A80E0-4814-49DF-8F4E-706763DE25D9}"/>
          </ac:spMkLst>
        </pc:spChg>
        <pc:spChg chg="mod">
          <ac:chgData name="Jimmie Lundgren" userId="7424fd2e-8397-4a91-af0d-62f040157903" providerId="ADAL" clId="{E6D885EF-4380-418F-8CFD-3A21509E1E28}" dt="2022-07-08T08:08:25.754" v="487" actId="14100"/>
          <ac:spMkLst>
            <pc:docMk/>
            <pc:sldMk cId="4146522269" sldId="2193"/>
            <ac:spMk id="25" creationId="{7FE54AB5-017D-49D4-813F-471C951224DF}"/>
          </ac:spMkLst>
        </pc:spChg>
        <pc:spChg chg="del">
          <ac:chgData name="Jimmie Lundgren" userId="7424fd2e-8397-4a91-af0d-62f040157903" providerId="ADAL" clId="{E6D885EF-4380-418F-8CFD-3A21509E1E28}" dt="2022-07-08T08:08:14.989" v="484" actId="478"/>
          <ac:spMkLst>
            <pc:docMk/>
            <pc:sldMk cId="4146522269" sldId="2193"/>
            <ac:spMk id="32" creationId="{16C43BE3-3220-4F22-AC85-EDF18F33AE52}"/>
          </ac:spMkLst>
        </pc:spChg>
        <pc:graphicFrameChg chg="mod modGraphic">
          <ac:chgData name="Jimmie Lundgren" userId="7424fd2e-8397-4a91-af0d-62f040157903" providerId="ADAL" clId="{E6D885EF-4380-418F-8CFD-3A21509E1E28}" dt="2022-07-15T09:07:31.155" v="1579" actId="242"/>
          <ac:graphicFrameMkLst>
            <pc:docMk/>
            <pc:sldMk cId="4146522269" sldId="2193"/>
            <ac:graphicFrameMk id="18" creationId="{959604AD-BC02-445D-A0EF-AC3069D3068D}"/>
          </ac:graphicFrameMkLst>
        </pc:graphicFrameChg>
        <pc:cxnChg chg="add mod">
          <ac:chgData name="Jimmie Lundgren" userId="7424fd2e-8397-4a91-af0d-62f040157903" providerId="ADAL" clId="{E6D885EF-4380-418F-8CFD-3A21509E1E28}" dt="2022-07-15T08:08:14.236" v="1519" actId="1076"/>
          <ac:cxnSpMkLst>
            <pc:docMk/>
            <pc:sldMk cId="4146522269" sldId="2193"/>
            <ac:cxnSpMk id="11" creationId="{F1A68776-1278-3D77-FA64-64668873173D}"/>
          </ac:cxnSpMkLst>
        </pc:cxnChg>
        <pc:cxnChg chg="add del mod">
          <ac:chgData name="Jimmie Lundgren" userId="7424fd2e-8397-4a91-af0d-62f040157903" providerId="ADAL" clId="{E6D885EF-4380-418F-8CFD-3A21509E1E28}" dt="2022-07-15T08:08:23.717" v="1522" actId="478"/>
          <ac:cxnSpMkLst>
            <pc:docMk/>
            <pc:sldMk cId="4146522269" sldId="2193"/>
            <ac:cxnSpMk id="13" creationId="{5522037A-6C35-10CE-DB66-0DB12D5FF038}"/>
          </ac:cxnSpMkLst>
        </pc:cxnChg>
        <pc:cxnChg chg="add mod">
          <ac:chgData name="Jimmie Lundgren" userId="7424fd2e-8397-4a91-af0d-62f040157903" providerId="ADAL" clId="{E6D885EF-4380-418F-8CFD-3A21509E1E28}" dt="2022-07-15T08:08:39.573" v="1523" actId="571"/>
          <ac:cxnSpMkLst>
            <pc:docMk/>
            <pc:sldMk cId="4146522269" sldId="2193"/>
            <ac:cxnSpMk id="15" creationId="{245E162F-3695-C51D-A005-5E6D96BE1D04}"/>
          </ac:cxnSpMkLst>
        </pc:cxnChg>
      </pc:sldChg>
      <pc:sldChg chg="addSp delSp modSp mod">
        <pc:chgData name="Jimmie Lundgren" userId="7424fd2e-8397-4a91-af0d-62f040157903" providerId="ADAL" clId="{E6D885EF-4380-418F-8CFD-3A21509E1E28}" dt="2022-07-18T12:17:44.014" v="1734" actId="404"/>
        <pc:sldMkLst>
          <pc:docMk/>
          <pc:sldMk cId="1128001978" sldId="2194"/>
        </pc:sldMkLst>
        <pc:spChg chg="mod">
          <ac:chgData name="Jimmie Lundgren" userId="7424fd2e-8397-4a91-af0d-62f040157903" providerId="ADAL" clId="{E6D885EF-4380-418F-8CFD-3A21509E1E28}" dt="2022-07-15T13:17:25.679" v="1715" actId="207"/>
          <ac:spMkLst>
            <pc:docMk/>
            <pc:sldMk cId="1128001978" sldId="2194"/>
            <ac:spMk id="11" creationId="{7EBA9B25-92A7-4728-BD44-6DC0A8F53D28}"/>
          </ac:spMkLst>
        </pc:spChg>
        <pc:spChg chg="mod">
          <ac:chgData name="Jimmie Lundgren" userId="7424fd2e-8397-4a91-af0d-62f040157903" providerId="ADAL" clId="{E6D885EF-4380-418F-8CFD-3A21509E1E28}" dt="2022-07-15T08:03:38.783" v="1423" actId="13926"/>
          <ac:spMkLst>
            <pc:docMk/>
            <pc:sldMk cId="1128001978" sldId="2194"/>
            <ac:spMk id="19" creationId="{F36A80E0-4814-49DF-8F4E-706763DE25D9}"/>
          </ac:spMkLst>
        </pc:spChg>
        <pc:spChg chg="mod">
          <ac:chgData name="Jimmie Lundgren" userId="7424fd2e-8397-4a91-af0d-62f040157903" providerId="ADAL" clId="{E6D885EF-4380-418F-8CFD-3A21509E1E28}" dt="2022-07-08T08:06:00.099" v="456" actId="14100"/>
          <ac:spMkLst>
            <pc:docMk/>
            <pc:sldMk cId="1128001978" sldId="2194"/>
            <ac:spMk id="25" creationId="{7FE54AB5-017D-49D4-813F-471C951224DF}"/>
          </ac:spMkLst>
        </pc:spChg>
        <pc:spChg chg="del">
          <ac:chgData name="Jimmie Lundgren" userId="7424fd2e-8397-4a91-af0d-62f040157903" providerId="ADAL" clId="{E6D885EF-4380-418F-8CFD-3A21509E1E28}" dt="2022-07-08T08:05:57.693" v="455" actId="478"/>
          <ac:spMkLst>
            <pc:docMk/>
            <pc:sldMk cId="1128001978" sldId="2194"/>
            <ac:spMk id="32" creationId="{16C43BE3-3220-4F22-AC85-EDF18F33AE52}"/>
          </ac:spMkLst>
        </pc:spChg>
        <pc:graphicFrameChg chg="mod modGraphic">
          <ac:chgData name="Jimmie Lundgren" userId="7424fd2e-8397-4a91-af0d-62f040157903" providerId="ADAL" clId="{E6D885EF-4380-418F-8CFD-3A21509E1E28}" dt="2022-07-18T12:17:44.014" v="1734" actId="404"/>
          <ac:graphicFrameMkLst>
            <pc:docMk/>
            <pc:sldMk cId="1128001978" sldId="2194"/>
            <ac:graphicFrameMk id="18" creationId="{959604AD-BC02-445D-A0EF-AC3069D3068D}"/>
          </ac:graphicFrameMkLst>
        </pc:graphicFrameChg>
        <pc:cxnChg chg="add mod">
          <ac:chgData name="Jimmie Lundgren" userId="7424fd2e-8397-4a91-af0d-62f040157903" providerId="ADAL" clId="{E6D885EF-4380-418F-8CFD-3A21509E1E28}" dt="2022-07-15T08:03:33.508" v="1422" actId="1036"/>
          <ac:cxnSpMkLst>
            <pc:docMk/>
            <pc:sldMk cId="1128001978" sldId="2194"/>
            <ac:cxnSpMk id="3" creationId="{564B6B41-8EE4-B802-31EF-08A4D3893A6E}"/>
          </ac:cxnSpMkLst>
        </pc:cxnChg>
        <pc:cxnChg chg="add mod">
          <ac:chgData name="Jimmie Lundgren" userId="7424fd2e-8397-4a91-af0d-62f040157903" providerId="ADAL" clId="{E6D885EF-4380-418F-8CFD-3A21509E1E28}" dt="2022-07-15T08:03:24.507" v="1421" actId="571"/>
          <ac:cxnSpMkLst>
            <pc:docMk/>
            <pc:sldMk cId="1128001978" sldId="2194"/>
            <ac:cxnSpMk id="15" creationId="{A37D6466-45D3-2B56-A178-C2643E237C83}"/>
          </ac:cxnSpMkLst>
        </pc:cxnChg>
      </pc:sldChg>
      <pc:sldChg chg="addSp delSp modSp mod">
        <pc:chgData name="Jimmie Lundgren" userId="7424fd2e-8397-4a91-af0d-62f040157903" providerId="ADAL" clId="{E6D885EF-4380-418F-8CFD-3A21509E1E28}" dt="2022-07-15T13:14:27.672" v="1710" actId="13926"/>
        <pc:sldMkLst>
          <pc:docMk/>
          <pc:sldMk cId="1707189038" sldId="2195"/>
        </pc:sldMkLst>
        <pc:spChg chg="mod">
          <ac:chgData name="Jimmie Lundgren" userId="7424fd2e-8397-4a91-af0d-62f040157903" providerId="ADAL" clId="{E6D885EF-4380-418F-8CFD-3A21509E1E28}" dt="2022-07-15T09:11:04.227" v="1675"/>
          <ac:spMkLst>
            <pc:docMk/>
            <pc:sldMk cId="1707189038" sldId="2195"/>
            <ac:spMk id="3" creationId="{BE4FB8D0-48F7-0D46-84E9-7896B7C9A9E1}"/>
          </ac:spMkLst>
        </pc:spChg>
        <pc:spChg chg="mod">
          <ac:chgData name="Jimmie Lundgren" userId="7424fd2e-8397-4a91-af0d-62f040157903" providerId="ADAL" clId="{E6D885EF-4380-418F-8CFD-3A21509E1E28}" dt="2022-07-15T09:11:03.518" v="1674"/>
          <ac:spMkLst>
            <pc:docMk/>
            <pc:sldMk cId="1707189038" sldId="2195"/>
            <ac:spMk id="7" creationId="{A11101D8-0A99-4982-9B07-56F0EFB8308E}"/>
          </ac:spMkLst>
        </pc:spChg>
        <pc:spChg chg="add mod">
          <ac:chgData name="Jimmie Lundgren" userId="7424fd2e-8397-4a91-af0d-62f040157903" providerId="ADAL" clId="{E6D885EF-4380-418F-8CFD-3A21509E1E28}" dt="2022-07-15T08:53:20.351" v="1548"/>
          <ac:spMkLst>
            <pc:docMk/>
            <pc:sldMk cId="1707189038" sldId="2195"/>
            <ac:spMk id="18" creationId="{5442F5B8-F3A5-4B02-186E-87345CB92018}"/>
          </ac:spMkLst>
        </pc:spChg>
        <pc:spChg chg="add mod">
          <ac:chgData name="Jimmie Lundgren" userId="7424fd2e-8397-4a91-af0d-62f040157903" providerId="ADAL" clId="{E6D885EF-4380-418F-8CFD-3A21509E1E28}" dt="2022-07-15T06:42:45.899" v="1285" actId="1076"/>
          <ac:spMkLst>
            <pc:docMk/>
            <pc:sldMk cId="1707189038" sldId="2195"/>
            <ac:spMk id="21" creationId="{2676261D-4C4D-5742-C89E-675EDBF9B97C}"/>
          </ac:spMkLst>
        </pc:spChg>
        <pc:spChg chg="mod">
          <ac:chgData name="Jimmie Lundgren" userId="7424fd2e-8397-4a91-af0d-62f040157903" providerId="ADAL" clId="{E6D885EF-4380-418F-8CFD-3A21509E1E28}" dt="2022-07-15T06:42:45.899" v="1285" actId="1076"/>
          <ac:spMkLst>
            <pc:docMk/>
            <pc:sldMk cId="1707189038" sldId="2195"/>
            <ac:spMk id="24" creationId="{9A16154E-F1D3-4E75-BC90-F6962280A010}"/>
          </ac:spMkLst>
        </pc:spChg>
        <pc:spChg chg="mod">
          <ac:chgData name="Jimmie Lundgren" userId="7424fd2e-8397-4a91-af0d-62f040157903" providerId="ADAL" clId="{E6D885EF-4380-418F-8CFD-3A21509E1E28}" dt="2022-07-15T06:42:45.899" v="1285" actId="1076"/>
          <ac:spMkLst>
            <pc:docMk/>
            <pc:sldMk cId="1707189038" sldId="2195"/>
            <ac:spMk id="25" creationId="{85A2DA99-452C-4E5D-AD43-061CC592B9F6}"/>
          </ac:spMkLst>
        </pc:spChg>
        <pc:spChg chg="mod">
          <ac:chgData name="Jimmie Lundgren" userId="7424fd2e-8397-4a91-af0d-62f040157903" providerId="ADAL" clId="{E6D885EF-4380-418F-8CFD-3A21509E1E28}" dt="2022-07-15T13:14:23.725" v="1709" actId="13926"/>
          <ac:spMkLst>
            <pc:docMk/>
            <pc:sldMk cId="1707189038" sldId="2195"/>
            <ac:spMk id="27" creationId="{3E9C6C1C-0578-473D-9A77-70EBB1548132}"/>
          </ac:spMkLst>
        </pc:spChg>
        <pc:spChg chg="mod">
          <ac:chgData name="Jimmie Lundgren" userId="7424fd2e-8397-4a91-af0d-62f040157903" providerId="ADAL" clId="{E6D885EF-4380-418F-8CFD-3A21509E1E28}" dt="2022-07-15T09:10:59.555" v="1671"/>
          <ac:spMkLst>
            <pc:docMk/>
            <pc:sldMk cId="1707189038" sldId="2195"/>
            <ac:spMk id="28" creationId="{9184EFC2-5A56-4DAA-9C55-93CFF4447150}"/>
          </ac:spMkLst>
        </pc:spChg>
        <pc:spChg chg="del mod">
          <ac:chgData name="Jimmie Lundgren" userId="7424fd2e-8397-4a91-af0d-62f040157903" providerId="ADAL" clId="{E6D885EF-4380-418F-8CFD-3A21509E1E28}" dt="2022-07-14T19:05:01.372" v="1212" actId="478"/>
          <ac:spMkLst>
            <pc:docMk/>
            <pc:sldMk cId="1707189038" sldId="2195"/>
            <ac:spMk id="52" creationId="{B6E257E1-450C-432B-BCCD-01C3A0966814}"/>
          </ac:spMkLst>
        </pc:spChg>
        <pc:graphicFrameChg chg="mod modGraphic">
          <ac:chgData name="Jimmie Lundgren" userId="7424fd2e-8397-4a91-af0d-62f040157903" providerId="ADAL" clId="{E6D885EF-4380-418F-8CFD-3A21509E1E28}" dt="2022-07-15T13:14:27.672" v="1710" actId="13926"/>
          <ac:graphicFrameMkLst>
            <pc:docMk/>
            <pc:sldMk cId="1707189038" sldId="2195"/>
            <ac:graphicFrameMk id="2" creationId="{20701828-81EA-4B1E-9513-D772A78E16BE}"/>
          </ac:graphicFrameMkLst>
        </pc:graphicFrameChg>
        <pc:graphicFrameChg chg="mod">
          <ac:chgData name="Jimmie Lundgren" userId="7424fd2e-8397-4a91-af0d-62f040157903" providerId="ADAL" clId="{E6D885EF-4380-418F-8CFD-3A21509E1E28}" dt="2022-07-15T06:42:45.899" v="1285" actId="1076"/>
          <ac:graphicFrameMkLst>
            <pc:docMk/>
            <pc:sldMk cId="1707189038" sldId="2195"/>
            <ac:graphicFrameMk id="15" creationId="{4808F604-8DC5-430D-AB51-796F1F88AACB}"/>
          </ac:graphicFrameMkLst>
        </pc:graphicFrameChg>
        <pc:cxnChg chg="mod">
          <ac:chgData name="Jimmie Lundgren" userId="7424fd2e-8397-4a91-af0d-62f040157903" providerId="ADAL" clId="{E6D885EF-4380-418F-8CFD-3A21509E1E28}" dt="2022-07-15T06:42:45.899" v="1285" actId="1076"/>
          <ac:cxnSpMkLst>
            <pc:docMk/>
            <pc:sldMk cId="1707189038" sldId="2195"/>
            <ac:cxnSpMk id="19" creationId="{76F09BD1-0EF2-4598-897A-63996E8DF96E}"/>
          </ac:cxnSpMkLst>
        </pc:cxnChg>
        <pc:cxnChg chg="mod">
          <ac:chgData name="Jimmie Lundgren" userId="7424fd2e-8397-4a91-af0d-62f040157903" providerId="ADAL" clId="{E6D885EF-4380-418F-8CFD-3A21509E1E28}" dt="2022-07-15T06:42:45.899" v="1285" actId="1076"/>
          <ac:cxnSpMkLst>
            <pc:docMk/>
            <pc:sldMk cId="1707189038" sldId="2195"/>
            <ac:cxnSpMk id="20" creationId="{A276BA3B-BC6E-4BFE-AFD7-57038495E43C}"/>
          </ac:cxnSpMkLst>
        </pc:cxnChg>
        <pc:cxnChg chg="mod">
          <ac:chgData name="Jimmie Lundgren" userId="7424fd2e-8397-4a91-af0d-62f040157903" providerId="ADAL" clId="{E6D885EF-4380-418F-8CFD-3A21509E1E28}" dt="2022-07-15T06:42:45.899" v="1285" actId="1076"/>
          <ac:cxnSpMkLst>
            <pc:docMk/>
            <pc:sldMk cId="1707189038" sldId="2195"/>
            <ac:cxnSpMk id="22" creationId="{3C4F36D0-7AC6-451F-87B9-8E297A616936}"/>
          </ac:cxnSpMkLst>
        </pc:cxnChg>
        <pc:cxnChg chg="mod">
          <ac:chgData name="Jimmie Lundgren" userId="7424fd2e-8397-4a91-af0d-62f040157903" providerId="ADAL" clId="{E6D885EF-4380-418F-8CFD-3A21509E1E28}" dt="2022-07-15T06:42:45.899" v="1285" actId="1076"/>
          <ac:cxnSpMkLst>
            <pc:docMk/>
            <pc:sldMk cId="1707189038" sldId="2195"/>
            <ac:cxnSpMk id="23" creationId="{F1A7792D-71D5-4D11-88D6-60398E90BB2C}"/>
          </ac:cxnSpMkLst>
        </pc:cxnChg>
      </pc:sldChg>
    </pc:docChg>
  </pc:docChgLst>
  <pc:docChgLst>
    <pc:chgData name="Linda Kjellsson" userId="S::lk@biogaia.se::1a9c19d0-cbd8-48ba-b8d1-9d97614adc71" providerId="AD" clId="Web-{9BD10C79-C44A-5257-C31B-775DC205ABDC}"/>
    <pc:docChg chg="modSld">
      <pc:chgData name="Linda Kjellsson" userId="S::lk@biogaia.se::1a9c19d0-cbd8-48ba-b8d1-9d97614adc71" providerId="AD" clId="Web-{9BD10C79-C44A-5257-C31B-775DC205ABDC}" dt="2022-07-15T13:04:05.111" v="1"/>
      <pc:docMkLst>
        <pc:docMk/>
      </pc:docMkLst>
      <pc:sldChg chg="modSp">
        <pc:chgData name="Linda Kjellsson" userId="S::lk@biogaia.se::1a9c19d0-cbd8-48ba-b8d1-9d97614adc71" providerId="AD" clId="Web-{9BD10C79-C44A-5257-C31B-775DC205ABDC}" dt="2022-07-15T13:04:05.111" v="1"/>
        <pc:sldMkLst>
          <pc:docMk/>
          <pc:sldMk cId="1707189038" sldId="2195"/>
        </pc:sldMkLst>
        <pc:graphicFrameChg chg="mod modGraphic">
          <ac:chgData name="Linda Kjellsson" userId="S::lk@biogaia.se::1a9c19d0-cbd8-48ba-b8d1-9d97614adc71" providerId="AD" clId="Web-{9BD10C79-C44A-5257-C31B-775DC205ABDC}" dt="2022-07-15T13:04:05.111" v="1"/>
          <ac:graphicFrameMkLst>
            <pc:docMk/>
            <pc:sldMk cId="1707189038" sldId="2195"/>
            <ac:graphicFrameMk id="2" creationId="{20701828-81EA-4B1E-9513-D772A78E16BE}"/>
          </ac:graphicFrameMkLst>
        </pc:graphicFrameChg>
      </pc:sldChg>
    </pc:docChg>
  </pc:docChgLst>
  <pc:docChgLst>
    <pc:chgData name="Alexander Kotsinas" userId="fa0316ba-9d38-42d9-ac2d-9f420279dd84" providerId="ADAL" clId="{B570E2D6-96DD-FE49-8352-4CF20F73B96A}"/>
    <pc:docChg chg="undo redo custSel addSld delSld modSld">
      <pc:chgData name="Alexander Kotsinas" userId="fa0316ba-9d38-42d9-ac2d-9f420279dd84" providerId="ADAL" clId="{B570E2D6-96DD-FE49-8352-4CF20F73B96A}" dt="2022-02-03T12:05:41.343" v="1626" actId="20577"/>
      <pc:docMkLst>
        <pc:docMk/>
      </pc:docMkLst>
      <pc:sldChg chg="modSp mod">
        <pc:chgData name="Alexander Kotsinas" userId="fa0316ba-9d38-42d9-ac2d-9f420279dd84" providerId="ADAL" clId="{B570E2D6-96DD-FE49-8352-4CF20F73B96A}" dt="2022-01-26T20:52:21.582" v="1113" actId="20577"/>
        <pc:sldMkLst>
          <pc:docMk/>
          <pc:sldMk cId="616714150" sldId="489"/>
        </pc:sldMkLst>
        <pc:spChg chg="mod">
          <ac:chgData name="Alexander Kotsinas" userId="fa0316ba-9d38-42d9-ac2d-9f420279dd84" providerId="ADAL" clId="{B570E2D6-96DD-FE49-8352-4CF20F73B96A}" dt="2022-01-20T13:33:20.310" v="425" actId="20577"/>
          <ac:spMkLst>
            <pc:docMk/>
            <pc:sldMk cId="616714150" sldId="489"/>
            <ac:spMk id="3" creationId="{6A2D2DDD-D5AB-544E-9D03-6F6F0EDCE08E}"/>
          </ac:spMkLst>
        </pc:spChg>
        <pc:spChg chg="mod">
          <ac:chgData name="Alexander Kotsinas" userId="fa0316ba-9d38-42d9-ac2d-9f420279dd84" providerId="ADAL" clId="{B570E2D6-96DD-FE49-8352-4CF20F73B96A}" dt="2022-01-26T20:52:21.582" v="1113" actId="20577"/>
          <ac:spMkLst>
            <pc:docMk/>
            <pc:sldMk cId="616714150" sldId="489"/>
            <ac:spMk id="21" creationId="{68235031-DDE3-43E7-ABC8-37E5BCE17FF9}"/>
          </ac:spMkLst>
        </pc:spChg>
        <pc:spChg chg="mod">
          <ac:chgData name="Alexander Kotsinas" userId="fa0316ba-9d38-42d9-ac2d-9f420279dd84" providerId="ADAL" clId="{B570E2D6-96DD-FE49-8352-4CF20F73B96A}" dt="2022-01-24T14:36:51.734" v="619" actId="13926"/>
          <ac:spMkLst>
            <pc:docMk/>
            <pc:sldMk cId="616714150" sldId="489"/>
            <ac:spMk id="52" creationId="{534B5A1A-3813-4540-900F-C6A9F729ADDF}"/>
          </ac:spMkLst>
        </pc:spChg>
        <pc:spChg chg="mod">
          <ac:chgData name="Alexander Kotsinas" userId="fa0316ba-9d38-42d9-ac2d-9f420279dd84" providerId="ADAL" clId="{B570E2D6-96DD-FE49-8352-4CF20F73B96A}" dt="2022-01-24T14:36:58.566" v="620" actId="13926"/>
          <ac:spMkLst>
            <pc:docMk/>
            <pc:sldMk cId="616714150" sldId="489"/>
            <ac:spMk id="53" creationId="{0871D689-70C0-AC45-9DE5-56E641F7C331}"/>
          </ac:spMkLst>
        </pc:spChg>
        <pc:graphicFrameChg chg="modGraphic">
          <ac:chgData name="Alexander Kotsinas" userId="fa0316ba-9d38-42d9-ac2d-9f420279dd84" providerId="ADAL" clId="{B570E2D6-96DD-FE49-8352-4CF20F73B96A}" dt="2022-01-24T14:36:41.635" v="618" actId="13926"/>
          <ac:graphicFrameMkLst>
            <pc:docMk/>
            <pc:sldMk cId="616714150" sldId="489"/>
            <ac:graphicFrameMk id="7" creationId="{DF434C50-B764-4007-8A72-29CED011E2F2}"/>
          </ac:graphicFrameMkLst>
        </pc:graphicFrameChg>
      </pc:sldChg>
      <pc:sldChg chg="modSp mod">
        <pc:chgData name="Alexander Kotsinas" userId="fa0316ba-9d38-42d9-ac2d-9f420279dd84" providerId="ADAL" clId="{B570E2D6-96DD-FE49-8352-4CF20F73B96A}" dt="2022-01-27T13:06:09.239" v="1129" actId="20577"/>
        <pc:sldMkLst>
          <pc:docMk/>
          <pc:sldMk cId="2385791162" sldId="502"/>
        </pc:sldMkLst>
        <pc:spChg chg="mod">
          <ac:chgData name="Alexander Kotsinas" userId="fa0316ba-9d38-42d9-ac2d-9f420279dd84" providerId="ADAL" clId="{B570E2D6-96DD-FE49-8352-4CF20F73B96A}" dt="2022-01-27T13:06:09.239" v="1129" actId="20577"/>
          <ac:spMkLst>
            <pc:docMk/>
            <pc:sldMk cId="2385791162" sldId="502"/>
            <ac:spMk id="3" creationId="{50495C6C-BC03-DB49-9B7D-B767960A0957}"/>
          </ac:spMkLst>
        </pc:spChg>
      </pc:sldChg>
      <pc:sldChg chg="addSp delSp modSp mod">
        <pc:chgData name="Alexander Kotsinas" userId="fa0316ba-9d38-42d9-ac2d-9f420279dd84" providerId="ADAL" clId="{B570E2D6-96DD-FE49-8352-4CF20F73B96A}" dt="2022-01-11T14:23:41.946" v="371" actId="14100"/>
        <pc:sldMkLst>
          <pc:docMk/>
          <pc:sldMk cId="521502072" sldId="1981"/>
        </pc:sldMkLst>
        <pc:spChg chg="add del">
          <ac:chgData name="Alexander Kotsinas" userId="fa0316ba-9d38-42d9-ac2d-9f420279dd84" providerId="ADAL" clId="{B570E2D6-96DD-FE49-8352-4CF20F73B96A}" dt="2022-01-11T14:22:03.579" v="357" actId="478"/>
          <ac:spMkLst>
            <pc:docMk/>
            <pc:sldMk cId="521502072" sldId="1981"/>
            <ac:spMk id="3" creationId="{E90A7292-5174-5E48-B6F3-7B643C1E210D}"/>
          </ac:spMkLst>
        </pc:spChg>
        <pc:spChg chg="del mod">
          <ac:chgData name="Alexander Kotsinas" userId="fa0316ba-9d38-42d9-ac2d-9f420279dd84" providerId="ADAL" clId="{B570E2D6-96DD-FE49-8352-4CF20F73B96A}" dt="2022-01-11T14:22:08.302" v="359" actId="478"/>
          <ac:spMkLst>
            <pc:docMk/>
            <pc:sldMk cId="521502072" sldId="1981"/>
            <ac:spMk id="6" creationId="{637F4990-6A83-464F-906E-3AAB130372B5}"/>
          </ac:spMkLst>
        </pc:spChg>
        <pc:picChg chg="add del mod">
          <ac:chgData name="Alexander Kotsinas" userId="fa0316ba-9d38-42d9-ac2d-9f420279dd84" providerId="ADAL" clId="{B570E2D6-96DD-FE49-8352-4CF20F73B96A}" dt="2022-01-11T14:23:41.946" v="371" actId="14100"/>
          <ac:picMkLst>
            <pc:docMk/>
            <pc:sldMk cId="521502072" sldId="1981"/>
            <ac:picMk id="4" creationId="{4FF1040D-536D-1A4A-8C69-777F0AC879B7}"/>
          </ac:picMkLst>
        </pc:picChg>
        <pc:picChg chg="add del">
          <ac:chgData name="Alexander Kotsinas" userId="fa0316ba-9d38-42d9-ac2d-9f420279dd84" providerId="ADAL" clId="{B570E2D6-96DD-FE49-8352-4CF20F73B96A}" dt="2022-01-11T14:22:03.159" v="355" actId="478"/>
          <ac:picMkLst>
            <pc:docMk/>
            <pc:sldMk cId="521502072" sldId="1981"/>
            <ac:picMk id="7" creationId="{3DC09E03-830C-464D-81BA-5AF8CE3EE941}"/>
          </ac:picMkLst>
        </pc:picChg>
      </pc:sldChg>
      <pc:sldChg chg="addSp delSp modSp mod">
        <pc:chgData name="Alexander Kotsinas" userId="fa0316ba-9d38-42d9-ac2d-9f420279dd84" providerId="ADAL" clId="{B570E2D6-96DD-FE49-8352-4CF20F73B96A}" dt="2022-01-11T14:23:32.331" v="369" actId="14100"/>
        <pc:sldMkLst>
          <pc:docMk/>
          <pc:sldMk cId="1083894208" sldId="1983"/>
        </pc:sldMkLst>
        <pc:spChg chg="add del">
          <ac:chgData name="Alexander Kotsinas" userId="fa0316ba-9d38-42d9-ac2d-9f420279dd84" providerId="ADAL" clId="{B570E2D6-96DD-FE49-8352-4CF20F73B96A}" dt="2022-01-11T14:23:09.274" v="364" actId="478"/>
          <ac:spMkLst>
            <pc:docMk/>
            <pc:sldMk cId="1083894208" sldId="1983"/>
            <ac:spMk id="3" creationId="{656A3EE2-8643-1842-B2F8-826AEB324115}"/>
          </ac:spMkLst>
        </pc:spChg>
        <pc:spChg chg="del">
          <ac:chgData name="Alexander Kotsinas" userId="fa0316ba-9d38-42d9-ac2d-9f420279dd84" providerId="ADAL" clId="{B570E2D6-96DD-FE49-8352-4CF20F73B96A}" dt="2022-01-11T14:23:22.563" v="367" actId="478"/>
          <ac:spMkLst>
            <pc:docMk/>
            <pc:sldMk cId="1083894208" sldId="1983"/>
            <ac:spMk id="7" creationId="{1A894906-BEA2-0440-92CC-4D8463EF00C4}"/>
          </ac:spMkLst>
        </pc:spChg>
        <pc:picChg chg="add mod">
          <ac:chgData name="Alexander Kotsinas" userId="fa0316ba-9d38-42d9-ac2d-9f420279dd84" providerId="ADAL" clId="{B570E2D6-96DD-FE49-8352-4CF20F73B96A}" dt="2022-01-11T14:23:32.331" v="369" actId="14100"/>
          <ac:picMkLst>
            <pc:docMk/>
            <pc:sldMk cId="1083894208" sldId="1983"/>
            <ac:picMk id="4" creationId="{EF6F917D-13FE-714D-9CD2-21ED796BDE16}"/>
          </ac:picMkLst>
        </pc:picChg>
        <pc:picChg chg="del">
          <ac:chgData name="Alexander Kotsinas" userId="fa0316ba-9d38-42d9-ac2d-9f420279dd84" providerId="ADAL" clId="{B570E2D6-96DD-FE49-8352-4CF20F73B96A}" dt="2022-01-11T14:23:05.980" v="362" actId="478"/>
          <ac:picMkLst>
            <pc:docMk/>
            <pc:sldMk cId="1083894208" sldId="1983"/>
            <ac:picMk id="5" creationId="{CD93C42F-593A-4396-B3E2-EE2299B9B1E0}"/>
          </ac:picMkLst>
        </pc:picChg>
      </pc:sldChg>
      <pc:sldChg chg="modSp mod">
        <pc:chgData name="Alexander Kotsinas" userId="fa0316ba-9d38-42d9-ac2d-9f420279dd84" providerId="ADAL" clId="{B570E2D6-96DD-FE49-8352-4CF20F73B96A}" dt="2022-01-24T14:38:44.269" v="626" actId="13926"/>
        <pc:sldMkLst>
          <pc:docMk/>
          <pc:sldMk cId="817925830" sldId="2008"/>
        </pc:sldMkLst>
        <pc:spChg chg="mod">
          <ac:chgData name="Alexander Kotsinas" userId="fa0316ba-9d38-42d9-ac2d-9f420279dd84" providerId="ADAL" clId="{B570E2D6-96DD-FE49-8352-4CF20F73B96A}" dt="2022-01-20T13:33:23.935" v="426" actId="20577"/>
          <ac:spMkLst>
            <pc:docMk/>
            <pc:sldMk cId="817925830" sldId="2008"/>
            <ac:spMk id="4" creationId="{6DE7FC1C-2A5A-6845-A9DC-BA30657E6CE1}"/>
          </ac:spMkLst>
        </pc:spChg>
        <pc:spChg chg="mod">
          <ac:chgData name="Alexander Kotsinas" userId="fa0316ba-9d38-42d9-ac2d-9f420279dd84" providerId="ADAL" clId="{B570E2D6-96DD-FE49-8352-4CF20F73B96A}" dt="2022-01-24T14:38:11.943" v="623" actId="13926"/>
          <ac:spMkLst>
            <pc:docMk/>
            <pc:sldMk cId="817925830" sldId="2008"/>
            <ac:spMk id="6" creationId="{7C05E6DB-833F-564C-B445-65557B1D0E22}"/>
          </ac:spMkLst>
        </pc:spChg>
        <pc:spChg chg="mod">
          <ac:chgData name="Alexander Kotsinas" userId="fa0316ba-9d38-42d9-ac2d-9f420279dd84" providerId="ADAL" clId="{B570E2D6-96DD-FE49-8352-4CF20F73B96A}" dt="2022-01-24T14:38:39.806" v="625" actId="13926"/>
          <ac:spMkLst>
            <pc:docMk/>
            <pc:sldMk cId="817925830" sldId="2008"/>
            <ac:spMk id="57" creationId="{FFF7D001-C37E-3745-9AA0-0902CEA594FF}"/>
          </ac:spMkLst>
        </pc:spChg>
        <pc:spChg chg="mod">
          <ac:chgData name="Alexander Kotsinas" userId="fa0316ba-9d38-42d9-ac2d-9f420279dd84" providerId="ADAL" clId="{B570E2D6-96DD-FE49-8352-4CF20F73B96A}" dt="2022-01-24T14:38:44.269" v="626" actId="13926"/>
          <ac:spMkLst>
            <pc:docMk/>
            <pc:sldMk cId="817925830" sldId="2008"/>
            <ac:spMk id="58" creationId="{28FB9463-57EB-7540-8FBB-6D83B92D332A}"/>
          </ac:spMkLst>
        </pc:spChg>
        <pc:graphicFrameChg chg="modGraphic">
          <ac:chgData name="Alexander Kotsinas" userId="fa0316ba-9d38-42d9-ac2d-9f420279dd84" providerId="ADAL" clId="{B570E2D6-96DD-FE49-8352-4CF20F73B96A}" dt="2022-01-24T14:38:35.519" v="624" actId="13926"/>
          <ac:graphicFrameMkLst>
            <pc:docMk/>
            <pc:sldMk cId="817925830" sldId="2008"/>
            <ac:graphicFrameMk id="8" creationId="{4B87D16E-4D61-40CA-8719-B1294BDBDDBA}"/>
          </ac:graphicFrameMkLst>
        </pc:graphicFrameChg>
      </pc:sldChg>
      <pc:sldChg chg="modSp mod">
        <pc:chgData name="Alexander Kotsinas" userId="fa0316ba-9d38-42d9-ac2d-9f420279dd84" providerId="ADAL" clId="{B570E2D6-96DD-FE49-8352-4CF20F73B96A}" dt="2022-01-31T13:56:33.842" v="1612" actId="20577"/>
        <pc:sldMkLst>
          <pc:docMk/>
          <pc:sldMk cId="3996120440" sldId="2073"/>
        </pc:sldMkLst>
        <pc:spChg chg="mod">
          <ac:chgData name="Alexander Kotsinas" userId="fa0316ba-9d38-42d9-ac2d-9f420279dd84" providerId="ADAL" clId="{B570E2D6-96DD-FE49-8352-4CF20F73B96A}" dt="2022-01-31T13:56:33.842" v="1612" actId="20577"/>
          <ac:spMkLst>
            <pc:docMk/>
            <pc:sldMk cId="3996120440" sldId="2073"/>
            <ac:spMk id="4" creationId="{EBA9B122-A00D-E647-92D6-C9B34DC871CB}"/>
          </ac:spMkLst>
        </pc:spChg>
      </pc:sldChg>
      <pc:sldChg chg="addSp delSp modSp mod">
        <pc:chgData name="Alexander Kotsinas" userId="fa0316ba-9d38-42d9-ac2d-9f420279dd84" providerId="ADAL" clId="{B570E2D6-96DD-FE49-8352-4CF20F73B96A}" dt="2022-02-03T12:05:41.343" v="1626" actId="20577"/>
        <pc:sldMkLst>
          <pc:docMk/>
          <pc:sldMk cId="1529939311" sldId="2074"/>
        </pc:sldMkLst>
        <pc:spChg chg="mod">
          <ac:chgData name="Alexander Kotsinas" userId="fa0316ba-9d38-42d9-ac2d-9f420279dd84" providerId="ADAL" clId="{B570E2D6-96DD-FE49-8352-4CF20F73B96A}" dt="2022-01-31T13:56:51.721" v="1618" actId="1076"/>
          <ac:spMkLst>
            <pc:docMk/>
            <pc:sldMk cId="1529939311" sldId="2074"/>
            <ac:spMk id="3" creationId="{C14C17FF-BD0E-9A42-A78C-2DDE161A8EA5}"/>
          </ac:spMkLst>
        </pc:spChg>
        <pc:spChg chg="add del mod">
          <ac:chgData name="Alexander Kotsinas" userId="fa0316ba-9d38-42d9-ac2d-9f420279dd84" providerId="ADAL" clId="{B570E2D6-96DD-FE49-8352-4CF20F73B96A}" dt="2022-01-11T14:29:19.005" v="373" actId="478"/>
          <ac:spMkLst>
            <pc:docMk/>
            <pc:sldMk cId="1529939311" sldId="2074"/>
            <ac:spMk id="5" creationId="{DE402E1A-1B42-4746-AA93-F517EE47ACCC}"/>
          </ac:spMkLst>
        </pc:spChg>
        <pc:spChg chg="mod">
          <ac:chgData name="Alexander Kotsinas" userId="fa0316ba-9d38-42d9-ac2d-9f420279dd84" providerId="ADAL" clId="{B570E2D6-96DD-FE49-8352-4CF20F73B96A}" dt="2022-02-03T12:05:41.343" v="1626" actId="20577"/>
          <ac:spMkLst>
            <pc:docMk/>
            <pc:sldMk cId="1529939311" sldId="2074"/>
            <ac:spMk id="8" creationId="{D7B67330-F416-A740-ACE2-344F8F5355E3}"/>
          </ac:spMkLst>
        </pc:spChg>
        <pc:picChg chg="add mod">
          <ac:chgData name="Alexander Kotsinas" userId="fa0316ba-9d38-42d9-ac2d-9f420279dd84" providerId="ADAL" clId="{B570E2D6-96DD-FE49-8352-4CF20F73B96A}" dt="2022-01-11T14:29:39.156" v="378" actId="1076"/>
          <ac:picMkLst>
            <pc:docMk/>
            <pc:sldMk cId="1529939311" sldId="2074"/>
            <ac:picMk id="6" creationId="{FB9B6D87-D688-DA4A-BB85-62C826986D53}"/>
          </ac:picMkLst>
        </pc:picChg>
        <pc:picChg chg="del">
          <ac:chgData name="Alexander Kotsinas" userId="fa0316ba-9d38-42d9-ac2d-9f420279dd84" providerId="ADAL" clId="{B570E2D6-96DD-FE49-8352-4CF20F73B96A}" dt="2022-01-11T14:29:16.640" v="372" actId="478"/>
          <ac:picMkLst>
            <pc:docMk/>
            <pc:sldMk cId="1529939311" sldId="2074"/>
            <ac:picMk id="7" creationId="{4D1D0BB7-273F-4C3D-860C-DC5A3BF0FE55}"/>
          </ac:picMkLst>
        </pc:picChg>
      </pc:sldChg>
      <pc:sldChg chg="addSp delSp modSp mod">
        <pc:chgData name="Alexander Kotsinas" userId="fa0316ba-9d38-42d9-ac2d-9f420279dd84" providerId="ADAL" clId="{B570E2D6-96DD-FE49-8352-4CF20F73B96A}" dt="2022-01-11T13:59:02.116" v="169" actId="1036"/>
        <pc:sldMkLst>
          <pc:docMk/>
          <pc:sldMk cId="2329932157" sldId="2075"/>
        </pc:sldMkLst>
        <pc:spChg chg="add mod">
          <ac:chgData name="Alexander Kotsinas" userId="fa0316ba-9d38-42d9-ac2d-9f420279dd84" providerId="ADAL" clId="{B570E2D6-96DD-FE49-8352-4CF20F73B96A}" dt="2022-01-11T13:55:19.025" v="2"/>
          <ac:spMkLst>
            <pc:docMk/>
            <pc:sldMk cId="2329932157" sldId="2075"/>
            <ac:spMk id="8" creationId="{F1328E1D-2A99-C54B-BC1B-469D805F60E0}"/>
          </ac:spMkLst>
        </pc:spChg>
        <pc:graphicFrameChg chg="add mod modGraphic">
          <ac:chgData name="Alexander Kotsinas" userId="fa0316ba-9d38-42d9-ac2d-9f420279dd84" providerId="ADAL" clId="{B570E2D6-96DD-FE49-8352-4CF20F73B96A}" dt="2022-01-11T13:59:02.116" v="169" actId="1036"/>
          <ac:graphicFrameMkLst>
            <pc:docMk/>
            <pc:sldMk cId="2329932157" sldId="2075"/>
            <ac:graphicFrameMk id="4" creationId="{DD44E026-9DD4-C541-8725-B8C0776B51A5}"/>
          </ac:graphicFrameMkLst>
        </pc:graphicFrameChg>
        <pc:graphicFrameChg chg="del mod modGraphic">
          <ac:chgData name="Alexander Kotsinas" userId="fa0316ba-9d38-42d9-ac2d-9f420279dd84" providerId="ADAL" clId="{B570E2D6-96DD-FE49-8352-4CF20F73B96A}" dt="2022-01-11T13:55:24.812" v="3" actId="478"/>
          <ac:graphicFrameMkLst>
            <pc:docMk/>
            <pc:sldMk cId="2329932157" sldId="2075"/>
            <ac:graphicFrameMk id="7" creationId="{305AFDCC-0679-354A-A6F8-56D15094EB67}"/>
          </ac:graphicFrameMkLst>
        </pc:graphicFrameChg>
      </pc:sldChg>
      <pc:sldChg chg="modSp mod">
        <pc:chgData name="Alexander Kotsinas" userId="fa0316ba-9d38-42d9-ac2d-9f420279dd84" providerId="ADAL" clId="{B570E2D6-96DD-FE49-8352-4CF20F73B96A}" dt="2022-01-24T14:45:02.529" v="753" actId="13926"/>
        <pc:sldMkLst>
          <pc:docMk/>
          <pc:sldMk cId="3787109485" sldId="2080"/>
        </pc:sldMkLst>
        <pc:spChg chg="mod">
          <ac:chgData name="Alexander Kotsinas" userId="fa0316ba-9d38-42d9-ac2d-9f420279dd84" providerId="ADAL" clId="{B570E2D6-96DD-FE49-8352-4CF20F73B96A}" dt="2022-01-24T14:42:57.537" v="676" actId="13926"/>
          <ac:spMkLst>
            <pc:docMk/>
            <pc:sldMk cId="3787109485" sldId="2080"/>
            <ac:spMk id="10" creationId="{7CC95BC8-8DBB-43F3-BF78-AFA445F93753}"/>
          </ac:spMkLst>
        </pc:spChg>
        <pc:graphicFrameChg chg="modGraphic">
          <ac:chgData name="Alexander Kotsinas" userId="fa0316ba-9d38-42d9-ac2d-9f420279dd84" providerId="ADAL" clId="{B570E2D6-96DD-FE49-8352-4CF20F73B96A}" dt="2022-01-24T14:45:02.529" v="753" actId="13926"/>
          <ac:graphicFrameMkLst>
            <pc:docMk/>
            <pc:sldMk cId="3787109485" sldId="2080"/>
            <ac:graphicFrameMk id="7" creationId="{1D17DB88-E3A2-2749-8916-7E2C9688C07E}"/>
          </ac:graphicFrameMkLst>
        </pc:graphicFrameChg>
      </pc:sldChg>
      <pc:sldChg chg="addSp delSp modSp mod">
        <pc:chgData name="Alexander Kotsinas" userId="fa0316ba-9d38-42d9-ac2d-9f420279dd84" providerId="ADAL" clId="{B570E2D6-96DD-FE49-8352-4CF20F73B96A}" dt="2022-02-03T09:29:57.668" v="1623" actId="1076"/>
        <pc:sldMkLst>
          <pc:docMk/>
          <pc:sldMk cId="2946614640" sldId="2082"/>
        </pc:sldMkLst>
        <pc:spChg chg="add del">
          <ac:chgData name="Alexander Kotsinas" userId="fa0316ba-9d38-42d9-ac2d-9f420279dd84" providerId="ADAL" clId="{B570E2D6-96DD-FE49-8352-4CF20F73B96A}" dt="2022-01-11T14:14:45.877" v="331" actId="478"/>
          <ac:spMkLst>
            <pc:docMk/>
            <pc:sldMk cId="2946614640" sldId="2082"/>
            <ac:spMk id="2" creationId="{6EDC98F9-4BF8-2B4D-9DBD-173BC1066440}"/>
          </ac:spMkLst>
        </pc:spChg>
        <pc:spChg chg="mod">
          <ac:chgData name="Alexander Kotsinas" userId="fa0316ba-9d38-42d9-ac2d-9f420279dd84" providerId="ADAL" clId="{B570E2D6-96DD-FE49-8352-4CF20F73B96A}" dt="2022-02-03T09:29:57.668" v="1623" actId="1076"/>
          <ac:spMkLst>
            <pc:docMk/>
            <pc:sldMk cId="2946614640" sldId="2082"/>
            <ac:spMk id="10" creationId="{5636B363-2D6B-0A45-A591-0971A1784A72}"/>
          </ac:spMkLst>
        </pc:spChg>
        <pc:picChg chg="add mod">
          <ac:chgData name="Alexander Kotsinas" userId="fa0316ba-9d38-42d9-ac2d-9f420279dd84" providerId="ADAL" clId="{B570E2D6-96DD-FE49-8352-4CF20F73B96A}" dt="2022-01-11T14:16:14.527" v="337" actId="1076"/>
          <ac:picMkLst>
            <pc:docMk/>
            <pc:sldMk cId="2946614640" sldId="2082"/>
            <ac:picMk id="5" creationId="{FB367637-51E4-AB4A-B0EE-27029E7D42D6}"/>
          </ac:picMkLst>
        </pc:picChg>
        <pc:picChg chg="del">
          <ac:chgData name="Alexander Kotsinas" userId="fa0316ba-9d38-42d9-ac2d-9f420279dd84" providerId="ADAL" clId="{B570E2D6-96DD-FE49-8352-4CF20F73B96A}" dt="2022-01-11T14:14:41.128" v="329" actId="478"/>
          <ac:picMkLst>
            <pc:docMk/>
            <pc:sldMk cId="2946614640" sldId="2082"/>
            <ac:picMk id="9" creationId="{CFFE9E4E-4C3E-2E45-8FD8-2ECB3258B848}"/>
          </ac:picMkLst>
        </pc:picChg>
      </pc:sldChg>
      <pc:sldChg chg="modSp mod">
        <pc:chgData name="Alexander Kotsinas" userId="fa0316ba-9d38-42d9-ac2d-9f420279dd84" providerId="ADAL" clId="{B570E2D6-96DD-FE49-8352-4CF20F73B96A}" dt="2022-01-24T14:39:14.139" v="628" actId="13926"/>
        <pc:sldMkLst>
          <pc:docMk/>
          <pc:sldMk cId="3495583243" sldId="2171"/>
        </pc:sldMkLst>
        <pc:spChg chg="mod">
          <ac:chgData name="Alexander Kotsinas" userId="fa0316ba-9d38-42d9-ac2d-9f420279dd84" providerId="ADAL" clId="{B570E2D6-96DD-FE49-8352-4CF20F73B96A}" dt="2022-01-24T14:38:54.068" v="627" actId="13926"/>
          <ac:spMkLst>
            <pc:docMk/>
            <pc:sldMk cId="3495583243" sldId="2171"/>
            <ac:spMk id="8" creationId="{72DF18E3-F6EE-1148-BBD2-D0A0CC7258AC}"/>
          </ac:spMkLst>
        </pc:spChg>
        <pc:graphicFrameChg chg="modGraphic">
          <ac:chgData name="Alexander Kotsinas" userId="fa0316ba-9d38-42d9-ac2d-9f420279dd84" providerId="ADAL" clId="{B570E2D6-96DD-FE49-8352-4CF20F73B96A}" dt="2022-01-24T14:39:14.139" v="628" actId="13926"/>
          <ac:graphicFrameMkLst>
            <pc:docMk/>
            <pc:sldMk cId="3495583243" sldId="2171"/>
            <ac:graphicFrameMk id="7" creationId="{E1C377B9-C93F-EC47-B931-A683828A1882}"/>
          </ac:graphicFrameMkLst>
        </pc:graphicFrameChg>
      </pc:sldChg>
      <pc:sldChg chg="modSp mod">
        <pc:chgData name="Alexander Kotsinas" userId="fa0316ba-9d38-42d9-ac2d-9f420279dd84" providerId="ADAL" clId="{B570E2D6-96DD-FE49-8352-4CF20F73B96A}" dt="2022-01-24T15:04:18.176" v="995" actId="13926"/>
        <pc:sldMkLst>
          <pc:docMk/>
          <pc:sldMk cId="2459281636" sldId="2172"/>
        </pc:sldMkLst>
        <pc:spChg chg="mod">
          <ac:chgData name="Alexander Kotsinas" userId="fa0316ba-9d38-42d9-ac2d-9f420279dd84" providerId="ADAL" clId="{B570E2D6-96DD-FE49-8352-4CF20F73B96A}" dt="2022-01-24T15:04:18.176" v="995" actId="13926"/>
          <ac:spMkLst>
            <pc:docMk/>
            <pc:sldMk cId="2459281636" sldId="2172"/>
            <ac:spMk id="6" creationId="{0AD08076-DAE2-8E4E-91BF-6324044335F3}"/>
          </ac:spMkLst>
        </pc:spChg>
        <pc:spChg chg="mod">
          <ac:chgData name="Alexander Kotsinas" userId="fa0316ba-9d38-42d9-ac2d-9f420279dd84" providerId="ADAL" clId="{B570E2D6-96DD-FE49-8352-4CF20F73B96A}" dt="2022-01-24T14:56:44.718" v="893" actId="1038"/>
          <ac:spMkLst>
            <pc:docMk/>
            <pc:sldMk cId="2459281636" sldId="2172"/>
            <ac:spMk id="13" creationId="{76150D20-D3CE-41F8-8B96-0268A34C2ED6}"/>
          </ac:spMkLst>
        </pc:spChg>
        <pc:spChg chg="mod">
          <ac:chgData name="Alexander Kotsinas" userId="fa0316ba-9d38-42d9-ac2d-9f420279dd84" providerId="ADAL" clId="{B570E2D6-96DD-FE49-8352-4CF20F73B96A}" dt="2022-01-24T14:57:00.446" v="911" actId="1038"/>
          <ac:spMkLst>
            <pc:docMk/>
            <pc:sldMk cId="2459281636" sldId="2172"/>
            <ac:spMk id="35" creationId="{CA6FCAA4-F6CF-45BA-9808-EDC6B3CDA8F9}"/>
          </ac:spMkLst>
        </pc:spChg>
        <pc:grpChg chg="mod">
          <ac:chgData name="Alexander Kotsinas" userId="fa0316ba-9d38-42d9-ac2d-9f420279dd84" providerId="ADAL" clId="{B570E2D6-96DD-FE49-8352-4CF20F73B96A}" dt="2022-01-24T14:55:52.855" v="869" actId="1076"/>
          <ac:grpSpMkLst>
            <pc:docMk/>
            <pc:sldMk cId="2459281636" sldId="2172"/>
            <ac:grpSpMk id="16" creationId="{F2D261FA-156D-424B-B0FB-9AAE9C86274C}"/>
          </ac:grpSpMkLst>
        </pc:grpChg>
        <pc:graphicFrameChg chg="mod modGraphic">
          <ac:chgData name="Alexander Kotsinas" userId="fa0316ba-9d38-42d9-ac2d-9f420279dd84" providerId="ADAL" clId="{B570E2D6-96DD-FE49-8352-4CF20F73B96A}" dt="2022-01-24T15:00:58.885" v="922" actId="13926"/>
          <ac:graphicFrameMkLst>
            <pc:docMk/>
            <pc:sldMk cId="2459281636" sldId="2172"/>
            <ac:graphicFrameMk id="32" creationId="{8C72A615-D860-48DE-9606-0F511EF9F1A0}"/>
          </ac:graphicFrameMkLst>
        </pc:graphicFrameChg>
        <pc:cxnChg chg="mod">
          <ac:chgData name="Alexander Kotsinas" userId="fa0316ba-9d38-42d9-ac2d-9f420279dd84" providerId="ADAL" clId="{B570E2D6-96DD-FE49-8352-4CF20F73B96A}" dt="2022-01-24T14:57:11.636" v="913" actId="1076"/>
          <ac:cxnSpMkLst>
            <pc:docMk/>
            <pc:sldMk cId="2459281636" sldId="2172"/>
            <ac:cxnSpMk id="18" creationId="{E2214609-B572-40E3-9C66-C299174F5F87}"/>
          </ac:cxnSpMkLst>
        </pc:cxnChg>
      </pc:sldChg>
      <pc:sldChg chg="modSp mod">
        <pc:chgData name="Alexander Kotsinas" userId="fa0316ba-9d38-42d9-ac2d-9f420279dd84" providerId="ADAL" clId="{B570E2D6-96DD-FE49-8352-4CF20F73B96A}" dt="2022-01-24T14:49:19.299" v="776" actId="20577"/>
        <pc:sldMkLst>
          <pc:docMk/>
          <pc:sldMk cId="2644787777" sldId="2173"/>
        </pc:sldMkLst>
        <pc:spChg chg="mod">
          <ac:chgData name="Alexander Kotsinas" userId="fa0316ba-9d38-42d9-ac2d-9f420279dd84" providerId="ADAL" clId="{B570E2D6-96DD-FE49-8352-4CF20F73B96A}" dt="2022-01-24T14:48:35.503" v="768" actId="13926"/>
          <ac:spMkLst>
            <pc:docMk/>
            <pc:sldMk cId="2644787777" sldId="2173"/>
            <ac:spMk id="2" creationId="{12F4114B-09D4-406E-AC72-3EE94FD93987}"/>
          </ac:spMkLst>
        </pc:spChg>
        <pc:spChg chg="mod">
          <ac:chgData name="Alexander Kotsinas" userId="fa0316ba-9d38-42d9-ac2d-9f420279dd84" providerId="ADAL" clId="{B570E2D6-96DD-FE49-8352-4CF20F73B96A}" dt="2022-01-24T14:48:09.162" v="766" actId="14100"/>
          <ac:spMkLst>
            <pc:docMk/>
            <pc:sldMk cId="2644787777" sldId="2173"/>
            <ac:spMk id="10" creationId="{7CC95BC8-8DBB-43F3-BF78-AFA445F93753}"/>
          </ac:spMkLst>
        </pc:spChg>
        <pc:graphicFrameChg chg="modGraphic">
          <ac:chgData name="Alexander Kotsinas" userId="fa0316ba-9d38-42d9-ac2d-9f420279dd84" providerId="ADAL" clId="{B570E2D6-96DD-FE49-8352-4CF20F73B96A}" dt="2022-01-24T14:49:19.299" v="776" actId="20577"/>
          <ac:graphicFrameMkLst>
            <pc:docMk/>
            <pc:sldMk cId="2644787777" sldId="2173"/>
            <ac:graphicFrameMk id="7" creationId="{1D17DB88-E3A2-2749-8916-7E2C9688C07E}"/>
          </ac:graphicFrameMkLst>
        </pc:graphicFrameChg>
      </pc:sldChg>
      <pc:sldChg chg="delSp modSp add del mod">
        <pc:chgData name="Alexander Kotsinas" userId="fa0316ba-9d38-42d9-ac2d-9f420279dd84" providerId="ADAL" clId="{B570E2D6-96DD-FE49-8352-4CF20F73B96A}" dt="2022-01-28T08:51:37.140" v="1561" actId="2696"/>
        <pc:sldMkLst>
          <pc:docMk/>
          <pc:sldMk cId="3028310130" sldId="2174"/>
        </pc:sldMkLst>
        <pc:spChg chg="mod">
          <ac:chgData name="Alexander Kotsinas" userId="fa0316ba-9d38-42d9-ac2d-9f420279dd84" providerId="ADAL" clId="{B570E2D6-96DD-FE49-8352-4CF20F73B96A}" dt="2022-01-27T13:17:49.070" v="1234" actId="14100"/>
          <ac:spMkLst>
            <pc:docMk/>
            <pc:sldMk cId="3028310130" sldId="2174"/>
            <ac:spMk id="3" creationId="{C14C17FF-BD0E-9A42-A78C-2DDE161A8EA5}"/>
          </ac:spMkLst>
        </pc:spChg>
        <pc:spChg chg="mod">
          <ac:chgData name="Alexander Kotsinas" userId="fa0316ba-9d38-42d9-ac2d-9f420279dd84" providerId="ADAL" clId="{B570E2D6-96DD-FE49-8352-4CF20F73B96A}" dt="2022-01-27T13:17:17.433" v="1214" actId="20577"/>
          <ac:spMkLst>
            <pc:docMk/>
            <pc:sldMk cId="3028310130" sldId="2174"/>
            <ac:spMk id="8" creationId="{D7B67330-F416-A740-ACE2-344F8F5355E3}"/>
          </ac:spMkLst>
        </pc:spChg>
        <pc:picChg chg="del">
          <ac:chgData name="Alexander Kotsinas" userId="fa0316ba-9d38-42d9-ac2d-9f420279dd84" providerId="ADAL" clId="{B570E2D6-96DD-FE49-8352-4CF20F73B96A}" dt="2022-01-27T13:11:57.649" v="1175" actId="478"/>
          <ac:picMkLst>
            <pc:docMk/>
            <pc:sldMk cId="3028310130" sldId="2174"/>
            <ac:picMk id="6" creationId="{FB9B6D87-D688-DA4A-BB85-62C826986D53}"/>
          </ac:picMkLst>
        </pc:picChg>
      </pc:sldChg>
      <pc:sldChg chg="modSp mod">
        <pc:chgData name="Alexander Kotsinas" userId="fa0316ba-9d38-42d9-ac2d-9f420279dd84" providerId="ADAL" clId="{B570E2D6-96DD-FE49-8352-4CF20F73B96A}" dt="2022-01-31T13:57:21.462" v="1622" actId="20577"/>
        <pc:sldMkLst>
          <pc:docMk/>
          <pc:sldMk cId="1361700580" sldId="2175"/>
        </pc:sldMkLst>
        <pc:spChg chg="mod">
          <ac:chgData name="Alexander Kotsinas" userId="fa0316ba-9d38-42d9-ac2d-9f420279dd84" providerId="ADAL" clId="{B570E2D6-96DD-FE49-8352-4CF20F73B96A}" dt="2022-01-31T13:57:21.462" v="1622" actId="20577"/>
          <ac:spMkLst>
            <pc:docMk/>
            <pc:sldMk cId="1361700580" sldId="2175"/>
            <ac:spMk id="8" creationId="{D7B67330-F416-A740-ACE2-344F8F5355E3}"/>
          </ac:spMkLst>
        </pc:spChg>
      </pc:sldChg>
    </pc:docChg>
  </pc:docChgLst>
  <pc:docChgLst>
    <pc:chgData name="Nils Romberg" userId="S::nro@biogaia.se::11828576-a1d5-4614-a208-1e00bfd2389e" providerId="AD" clId="Web-{A927A183-B5E5-0048-44CD-AAC450602F7E}"/>
    <pc:docChg chg="modSld">
      <pc:chgData name="Nils Romberg" userId="S::nro@biogaia.se::11828576-a1d5-4614-a208-1e00bfd2389e" providerId="AD" clId="Web-{A927A183-B5E5-0048-44CD-AAC450602F7E}" dt="2022-07-15T12:16:49.989" v="14"/>
      <pc:docMkLst>
        <pc:docMk/>
      </pc:docMkLst>
      <pc:sldChg chg="modSp">
        <pc:chgData name="Nils Romberg" userId="S::nro@biogaia.se::11828576-a1d5-4614-a208-1e00bfd2389e" providerId="AD" clId="Web-{A927A183-B5E5-0048-44CD-AAC450602F7E}" dt="2022-07-15T12:16:49.989" v="14"/>
        <pc:sldMkLst>
          <pc:docMk/>
          <pc:sldMk cId="4146522269" sldId="2193"/>
        </pc:sldMkLst>
        <pc:spChg chg="mod">
          <ac:chgData name="Nils Romberg" userId="S::nro@biogaia.se::11828576-a1d5-4614-a208-1e00bfd2389e" providerId="AD" clId="Web-{A927A183-B5E5-0048-44CD-AAC450602F7E}" dt="2022-07-15T12:16:49.989" v="14"/>
          <ac:spMkLst>
            <pc:docMk/>
            <pc:sldMk cId="4146522269" sldId="2193"/>
            <ac:spMk id="10" creationId="{E905CBF5-E6C8-475D-BD16-4969740EB11C}"/>
          </ac:spMkLst>
        </pc:spChg>
      </pc:sldChg>
    </pc:docChg>
  </pc:docChgLst>
  <pc:docChgLst>
    <pc:chgData name="Jimmie Lundgren" userId="7424fd2e-8397-4a91-af0d-62f040157903" providerId="ADAL" clId="{73E63ECC-5C32-45A0-86A2-F1C8A87F8B70}"/>
    <pc:docChg chg="undo redo custSel addSld delSld modSld sldOrd">
      <pc:chgData name="Jimmie Lundgren" userId="7424fd2e-8397-4a91-af0d-62f040157903" providerId="ADAL" clId="{73E63ECC-5C32-45A0-86A2-F1C8A87F8B70}" dt="2022-04-27T12:56:35.043" v="6948" actId="207"/>
      <pc:docMkLst>
        <pc:docMk/>
      </pc:docMkLst>
      <pc:sldChg chg="addSp delSp modSp mod">
        <pc:chgData name="Jimmie Lundgren" userId="7424fd2e-8397-4a91-af0d-62f040157903" providerId="ADAL" clId="{73E63ECC-5C32-45A0-86A2-F1C8A87F8B70}" dt="2022-04-26T12:02:30.311" v="6205" actId="14100"/>
        <pc:sldMkLst>
          <pc:docMk/>
          <pc:sldMk cId="616714150" sldId="489"/>
        </pc:sldMkLst>
        <pc:spChg chg="add del mod">
          <ac:chgData name="Jimmie Lundgren" userId="7424fd2e-8397-4a91-af0d-62f040157903" providerId="ADAL" clId="{73E63ECC-5C32-45A0-86A2-F1C8A87F8B70}" dt="2022-04-26T12:02:30.311" v="6205" actId="14100"/>
          <ac:spMkLst>
            <pc:docMk/>
            <pc:sldMk cId="616714150" sldId="489"/>
            <ac:spMk id="20" creationId="{1CCA5C2A-44C2-4F37-8563-D621D210F9F4}"/>
          </ac:spMkLst>
        </pc:spChg>
        <pc:spChg chg="mod">
          <ac:chgData name="Jimmie Lundgren" userId="7424fd2e-8397-4a91-af0d-62f040157903" providerId="ADAL" clId="{73E63ECC-5C32-45A0-86A2-F1C8A87F8B70}" dt="2022-04-25T15:06:36.498" v="6141" actId="6549"/>
          <ac:spMkLst>
            <pc:docMk/>
            <pc:sldMk cId="616714150" sldId="489"/>
            <ac:spMk id="21" creationId="{68235031-DDE3-43E7-ABC8-37E5BCE17FF9}"/>
          </ac:spMkLst>
        </pc:spChg>
        <pc:spChg chg="mod">
          <ac:chgData name="Jimmie Lundgren" userId="7424fd2e-8397-4a91-af0d-62f040157903" providerId="ADAL" clId="{73E63ECC-5C32-45A0-86A2-F1C8A87F8B70}" dt="2022-04-19T21:37:21.080" v="446" actId="208"/>
          <ac:spMkLst>
            <pc:docMk/>
            <pc:sldMk cId="616714150" sldId="489"/>
            <ac:spMk id="46" creationId="{A607916A-A727-2B44-9C12-5B713E472D6C}"/>
          </ac:spMkLst>
        </pc:spChg>
        <pc:spChg chg="mod">
          <ac:chgData name="Jimmie Lundgren" userId="7424fd2e-8397-4a91-af0d-62f040157903" providerId="ADAL" clId="{73E63ECC-5C32-45A0-86A2-F1C8A87F8B70}" dt="2022-04-19T21:40:45.265" v="464" actId="1076"/>
          <ac:spMkLst>
            <pc:docMk/>
            <pc:sldMk cId="616714150" sldId="489"/>
            <ac:spMk id="50" creationId="{B7F8A87B-B857-2843-90F0-0466D7DA6A1D}"/>
          </ac:spMkLst>
        </pc:spChg>
        <pc:spChg chg="mod">
          <ac:chgData name="Jimmie Lundgren" userId="7424fd2e-8397-4a91-af0d-62f040157903" providerId="ADAL" clId="{73E63ECC-5C32-45A0-86A2-F1C8A87F8B70}" dt="2022-04-19T21:40:40.209" v="463" actId="1035"/>
          <ac:spMkLst>
            <pc:docMk/>
            <pc:sldMk cId="616714150" sldId="489"/>
            <ac:spMk id="52" creationId="{534B5A1A-3813-4540-900F-C6A9F729ADDF}"/>
          </ac:spMkLst>
        </pc:spChg>
        <pc:spChg chg="mod">
          <ac:chgData name="Jimmie Lundgren" userId="7424fd2e-8397-4a91-af0d-62f040157903" providerId="ADAL" clId="{73E63ECC-5C32-45A0-86A2-F1C8A87F8B70}" dt="2022-04-20T07:15:46.760" v="641" actId="20577"/>
          <ac:spMkLst>
            <pc:docMk/>
            <pc:sldMk cId="616714150" sldId="489"/>
            <ac:spMk id="53" creationId="{0871D689-70C0-AC45-9DE5-56E641F7C331}"/>
          </ac:spMkLst>
        </pc:spChg>
        <pc:spChg chg="mod">
          <ac:chgData name="Jimmie Lundgren" userId="7424fd2e-8397-4a91-af0d-62f040157903" providerId="ADAL" clId="{73E63ECC-5C32-45A0-86A2-F1C8A87F8B70}" dt="2022-04-20T07:00:24.172" v="498" actId="1076"/>
          <ac:spMkLst>
            <pc:docMk/>
            <pc:sldMk cId="616714150" sldId="489"/>
            <ac:spMk id="64" creationId="{C5497607-19A9-7A42-AABD-715845D7A8F4}"/>
          </ac:spMkLst>
        </pc:spChg>
        <pc:spChg chg="mod">
          <ac:chgData name="Jimmie Lundgren" userId="7424fd2e-8397-4a91-af0d-62f040157903" providerId="ADAL" clId="{73E63ECC-5C32-45A0-86A2-F1C8A87F8B70}" dt="2022-04-20T07:00:24.172" v="498" actId="1076"/>
          <ac:spMkLst>
            <pc:docMk/>
            <pc:sldMk cId="616714150" sldId="489"/>
            <ac:spMk id="65" creationId="{AE21FF24-7F2A-7A4A-9732-D0A3AE6D9FD8}"/>
          </ac:spMkLst>
        </pc:spChg>
        <pc:spChg chg="mod">
          <ac:chgData name="Jimmie Lundgren" userId="7424fd2e-8397-4a91-af0d-62f040157903" providerId="ADAL" clId="{73E63ECC-5C32-45A0-86A2-F1C8A87F8B70}" dt="2022-04-20T07:00:24.172" v="498" actId="1076"/>
          <ac:spMkLst>
            <pc:docMk/>
            <pc:sldMk cId="616714150" sldId="489"/>
            <ac:spMk id="66" creationId="{03CA35E6-5727-D54B-9F68-01D57C9D165C}"/>
          </ac:spMkLst>
        </pc:spChg>
        <pc:spChg chg="mod">
          <ac:chgData name="Jimmie Lundgren" userId="7424fd2e-8397-4a91-af0d-62f040157903" providerId="ADAL" clId="{73E63ECC-5C32-45A0-86A2-F1C8A87F8B70}" dt="2022-04-20T07:00:24.172" v="498" actId="1076"/>
          <ac:spMkLst>
            <pc:docMk/>
            <pc:sldMk cId="616714150" sldId="489"/>
            <ac:spMk id="67" creationId="{4103B78E-C136-B440-B513-01CE86CE1E26}"/>
          </ac:spMkLst>
        </pc:spChg>
        <pc:spChg chg="mod">
          <ac:chgData name="Jimmie Lundgren" userId="7424fd2e-8397-4a91-af0d-62f040157903" providerId="ADAL" clId="{73E63ECC-5C32-45A0-86A2-F1C8A87F8B70}" dt="2022-04-20T07:00:24.172" v="498" actId="1076"/>
          <ac:spMkLst>
            <pc:docMk/>
            <pc:sldMk cId="616714150" sldId="489"/>
            <ac:spMk id="68" creationId="{5D69C007-004F-7940-9B10-D891E5F27B9A}"/>
          </ac:spMkLst>
        </pc:spChg>
        <pc:spChg chg="mod">
          <ac:chgData name="Jimmie Lundgren" userId="7424fd2e-8397-4a91-af0d-62f040157903" providerId="ADAL" clId="{73E63ECC-5C32-45A0-86A2-F1C8A87F8B70}" dt="2022-04-20T07:00:24.172" v="498" actId="1076"/>
          <ac:spMkLst>
            <pc:docMk/>
            <pc:sldMk cId="616714150" sldId="489"/>
            <ac:spMk id="69" creationId="{017423BF-3AF7-E343-A63F-82921D7CC2FF}"/>
          </ac:spMkLst>
        </pc:spChg>
        <pc:grpChg chg="mod">
          <ac:chgData name="Jimmie Lundgren" userId="7424fd2e-8397-4a91-af0d-62f040157903" providerId="ADAL" clId="{73E63ECC-5C32-45A0-86A2-F1C8A87F8B70}" dt="2022-04-19T21:40:14.024" v="455" actId="1076"/>
          <ac:grpSpMkLst>
            <pc:docMk/>
            <pc:sldMk cId="616714150" sldId="489"/>
            <ac:grpSpMk id="73" creationId="{FCB38D87-3B1F-5342-A4C9-28A676C23860}"/>
          </ac:grpSpMkLst>
        </pc:grpChg>
        <pc:graphicFrameChg chg="mod modGraphic">
          <ac:chgData name="Jimmie Lundgren" userId="7424fd2e-8397-4a91-af0d-62f040157903" providerId="ADAL" clId="{73E63ECC-5C32-45A0-86A2-F1C8A87F8B70}" dt="2022-04-26T12:02:25.294" v="6204" actId="14100"/>
          <ac:graphicFrameMkLst>
            <pc:docMk/>
            <pc:sldMk cId="616714150" sldId="489"/>
            <ac:graphicFrameMk id="7" creationId="{DF434C50-B764-4007-8A72-29CED011E2F2}"/>
          </ac:graphicFrameMkLst>
        </pc:graphicFrameChg>
        <pc:graphicFrameChg chg="mod">
          <ac:chgData name="Jimmie Lundgren" userId="7424fd2e-8397-4a91-af0d-62f040157903" providerId="ADAL" clId="{73E63ECC-5C32-45A0-86A2-F1C8A87F8B70}" dt="2022-04-20T07:31:57.088" v="650" actId="404"/>
          <ac:graphicFrameMkLst>
            <pc:docMk/>
            <pc:sldMk cId="616714150" sldId="489"/>
            <ac:graphicFrameMk id="27" creationId="{E79438FB-7EAC-4FA0-A1D9-A97B923D6D09}"/>
          </ac:graphicFrameMkLst>
        </pc:graphicFrameChg>
        <pc:graphicFrameChg chg="mod">
          <ac:chgData name="Jimmie Lundgren" userId="7424fd2e-8397-4a91-af0d-62f040157903" providerId="ADAL" clId="{73E63ECC-5C32-45A0-86A2-F1C8A87F8B70}" dt="2022-04-20T07:32:01.904" v="651" actId="404"/>
          <ac:graphicFrameMkLst>
            <pc:docMk/>
            <pc:sldMk cId="616714150" sldId="489"/>
            <ac:graphicFrameMk id="29" creationId="{2F6AE56C-50C7-4CF8-9437-E04617AE5349}"/>
          </ac:graphicFrameMkLst>
        </pc:graphicFrameChg>
      </pc:sldChg>
      <pc:sldChg chg="modSp">
        <pc:chgData name="Jimmie Lundgren" userId="7424fd2e-8397-4a91-af0d-62f040157903" providerId="ADAL" clId="{73E63ECC-5C32-45A0-86A2-F1C8A87F8B70}" dt="2022-04-22T14:59:21.147" v="4698"/>
        <pc:sldMkLst>
          <pc:docMk/>
          <pc:sldMk cId="2385791162" sldId="502"/>
        </pc:sldMkLst>
        <pc:spChg chg="mod">
          <ac:chgData name="Jimmie Lundgren" userId="7424fd2e-8397-4a91-af0d-62f040157903" providerId="ADAL" clId="{73E63ECC-5C32-45A0-86A2-F1C8A87F8B70}" dt="2022-04-22T14:59:21.147" v="4698"/>
          <ac:spMkLst>
            <pc:docMk/>
            <pc:sldMk cId="2385791162" sldId="502"/>
            <ac:spMk id="3" creationId="{50495C6C-BC03-DB49-9B7D-B767960A0957}"/>
          </ac:spMkLst>
        </pc:spChg>
      </pc:sldChg>
      <pc:sldChg chg="delSp modSp del mod">
        <pc:chgData name="Jimmie Lundgren" userId="7424fd2e-8397-4a91-af0d-62f040157903" providerId="ADAL" clId="{73E63ECC-5C32-45A0-86A2-F1C8A87F8B70}" dt="2022-04-20T07:36:33.439" v="764" actId="47"/>
        <pc:sldMkLst>
          <pc:docMk/>
          <pc:sldMk cId="817925830" sldId="2008"/>
        </pc:sldMkLst>
        <pc:spChg chg="mod">
          <ac:chgData name="Jimmie Lundgren" userId="7424fd2e-8397-4a91-af0d-62f040157903" providerId="ADAL" clId="{73E63ECC-5C32-45A0-86A2-F1C8A87F8B70}" dt="2022-04-19T21:36:36.513" v="442" actId="1076"/>
          <ac:spMkLst>
            <pc:docMk/>
            <pc:sldMk cId="817925830" sldId="2008"/>
            <ac:spMk id="2" creationId="{1883F660-B1B4-48FF-9BB1-9D5B7D7F8680}"/>
          </ac:spMkLst>
        </pc:spChg>
        <pc:spChg chg="mod">
          <ac:chgData name="Jimmie Lundgren" userId="7424fd2e-8397-4a91-af0d-62f040157903" providerId="ADAL" clId="{73E63ECC-5C32-45A0-86A2-F1C8A87F8B70}" dt="2022-04-19T21:39:22.598" v="449" actId="13926"/>
          <ac:spMkLst>
            <pc:docMk/>
            <pc:sldMk cId="817925830" sldId="2008"/>
            <ac:spMk id="6" creationId="{7C05E6DB-833F-564C-B445-65557B1D0E22}"/>
          </ac:spMkLst>
        </pc:spChg>
        <pc:spChg chg="mod">
          <ac:chgData name="Jimmie Lundgren" userId="7424fd2e-8397-4a91-af0d-62f040157903" providerId="ADAL" clId="{73E63ECC-5C32-45A0-86A2-F1C8A87F8B70}" dt="2022-04-19T21:41:38.365" v="466" actId="1076"/>
          <ac:spMkLst>
            <pc:docMk/>
            <pc:sldMk cId="817925830" sldId="2008"/>
            <ac:spMk id="57" creationId="{FFF7D001-C37E-3745-9AA0-0902CEA594FF}"/>
          </ac:spMkLst>
        </pc:spChg>
        <pc:spChg chg="mod">
          <ac:chgData name="Jimmie Lundgren" userId="7424fd2e-8397-4a91-af0d-62f040157903" providerId="ADAL" clId="{73E63ECC-5C32-45A0-86A2-F1C8A87F8B70}" dt="2022-04-19T21:41:43.693" v="467" actId="1076"/>
          <ac:spMkLst>
            <pc:docMk/>
            <pc:sldMk cId="817925830" sldId="2008"/>
            <ac:spMk id="58" creationId="{28FB9463-57EB-7540-8FBB-6D83B92D332A}"/>
          </ac:spMkLst>
        </pc:spChg>
        <pc:graphicFrameChg chg="mod modGraphic">
          <ac:chgData name="Jimmie Lundgren" userId="7424fd2e-8397-4a91-af0d-62f040157903" providerId="ADAL" clId="{73E63ECC-5C32-45A0-86A2-F1C8A87F8B70}" dt="2022-04-20T07:10:07.372" v="602"/>
          <ac:graphicFrameMkLst>
            <pc:docMk/>
            <pc:sldMk cId="817925830" sldId="2008"/>
            <ac:graphicFrameMk id="8" creationId="{4B87D16E-4D61-40CA-8719-B1294BDBDDBA}"/>
          </ac:graphicFrameMkLst>
        </pc:graphicFrameChg>
        <pc:graphicFrameChg chg="del mod">
          <ac:chgData name="Jimmie Lundgren" userId="7424fd2e-8397-4a91-af0d-62f040157903" providerId="ADAL" clId="{73E63ECC-5C32-45A0-86A2-F1C8A87F8B70}" dt="2022-04-20T07:02:14.197" v="507" actId="21"/>
          <ac:graphicFrameMkLst>
            <pc:docMk/>
            <pc:sldMk cId="817925830" sldId="2008"/>
            <ac:graphicFrameMk id="25" creationId="{73D7A6B4-C4D5-4249-9A57-82F3D87D4756}"/>
          </ac:graphicFrameMkLst>
        </pc:graphicFrameChg>
        <pc:graphicFrameChg chg="del mod">
          <ac:chgData name="Jimmie Lundgren" userId="7424fd2e-8397-4a91-af0d-62f040157903" providerId="ADAL" clId="{73E63ECC-5C32-45A0-86A2-F1C8A87F8B70}" dt="2022-04-20T07:02:53.939" v="516" actId="21"/>
          <ac:graphicFrameMkLst>
            <pc:docMk/>
            <pc:sldMk cId="817925830" sldId="2008"/>
            <ac:graphicFrameMk id="27" creationId="{0A96641A-F3B4-4968-B36F-97891408E144}"/>
          </ac:graphicFrameMkLst>
        </pc:graphicFrameChg>
      </pc:sldChg>
      <pc:sldChg chg="addSp delSp modSp mod">
        <pc:chgData name="Jimmie Lundgren" userId="7424fd2e-8397-4a91-af0d-62f040157903" providerId="ADAL" clId="{73E63ECC-5C32-45A0-86A2-F1C8A87F8B70}" dt="2022-04-27T12:05:27.909" v="6356" actId="20577"/>
        <pc:sldMkLst>
          <pc:docMk/>
          <pc:sldMk cId="3996120440" sldId="2073"/>
        </pc:sldMkLst>
        <pc:spChg chg="mod">
          <ac:chgData name="Jimmie Lundgren" userId="7424fd2e-8397-4a91-af0d-62f040157903" providerId="ADAL" clId="{73E63ECC-5C32-45A0-86A2-F1C8A87F8B70}" dt="2022-04-27T12:05:27.909" v="6356" actId="20577"/>
          <ac:spMkLst>
            <pc:docMk/>
            <pc:sldMk cId="3996120440" sldId="2073"/>
            <ac:spMk id="4" creationId="{EBA9B122-A00D-E647-92D6-C9B34DC871CB}"/>
          </ac:spMkLst>
        </pc:spChg>
        <pc:picChg chg="add del mod">
          <ac:chgData name="Jimmie Lundgren" userId="7424fd2e-8397-4a91-af0d-62f040157903" providerId="ADAL" clId="{73E63ECC-5C32-45A0-86A2-F1C8A87F8B70}" dt="2022-04-06T10:52:28.726" v="234" actId="478"/>
          <ac:picMkLst>
            <pc:docMk/>
            <pc:sldMk cId="3996120440" sldId="2073"/>
            <ac:picMk id="7" creationId="{21D991BF-EB93-4222-BBF7-53ECAA7D5A73}"/>
          </ac:picMkLst>
        </pc:picChg>
        <pc:picChg chg="del mod modCrop">
          <ac:chgData name="Jimmie Lundgren" userId="7424fd2e-8397-4a91-af0d-62f040157903" providerId="ADAL" clId="{73E63ECC-5C32-45A0-86A2-F1C8A87F8B70}" dt="2022-04-06T10:49:28.709" v="195" actId="478"/>
          <ac:picMkLst>
            <pc:docMk/>
            <pc:sldMk cId="3996120440" sldId="2073"/>
            <ac:picMk id="9" creationId="{FBD3A425-A6B3-5243-B0FF-C0849AF55EC2}"/>
          </ac:picMkLst>
        </pc:picChg>
        <pc:picChg chg="add mod">
          <ac:chgData name="Jimmie Lundgren" userId="7424fd2e-8397-4a91-af0d-62f040157903" providerId="ADAL" clId="{73E63ECC-5C32-45A0-86A2-F1C8A87F8B70}" dt="2022-04-06T11:02:14.463" v="288" actId="14100"/>
          <ac:picMkLst>
            <pc:docMk/>
            <pc:sldMk cId="3996120440" sldId="2073"/>
            <ac:picMk id="10" creationId="{7E0513C4-E270-4176-BC61-DBFEA01E257C}"/>
          </ac:picMkLst>
        </pc:picChg>
      </pc:sldChg>
      <pc:sldChg chg="addSp delSp modSp mod">
        <pc:chgData name="Jimmie Lundgren" userId="7424fd2e-8397-4a91-af0d-62f040157903" providerId="ADAL" clId="{73E63ECC-5C32-45A0-86A2-F1C8A87F8B70}" dt="2022-04-27T12:06:59.970" v="6362" actId="20577"/>
        <pc:sldMkLst>
          <pc:docMk/>
          <pc:sldMk cId="1529939311" sldId="2074"/>
        </pc:sldMkLst>
        <pc:spChg chg="del">
          <ac:chgData name="Jimmie Lundgren" userId="7424fd2e-8397-4a91-af0d-62f040157903" providerId="ADAL" clId="{73E63ECC-5C32-45A0-86A2-F1C8A87F8B70}" dt="2022-04-06T10:51:45.381" v="209" actId="478"/>
          <ac:spMkLst>
            <pc:docMk/>
            <pc:sldMk cId="1529939311" sldId="2074"/>
            <ac:spMk id="3" creationId="{C14C17FF-BD0E-9A42-A78C-2DDE161A8EA5}"/>
          </ac:spMkLst>
        </pc:spChg>
        <pc:spChg chg="add del mod">
          <ac:chgData name="Jimmie Lundgren" userId="7424fd2e-8397-4a91-af0d-62f040157903" providerId="ADAL" clId="{73E63ECC-5C32-45A0-86A2-F1C8A87F8B70}" dt="2022-04-06T10:51:51.588" v="211" actId="478"/>
          <ac:spMkLst>
            <pc:docMk/>
            <pc:sldMk cId="1529939311" sldId="2074"/>
            <ac:spMk id="7" creationId="{5E7E98D2-B542-4442-9128-230B29C94F98}"/>
          </ac:spMkLst>
        </pc:spChg>
        <pc:spChg chg="mod">
          <ac:chgData name="Jimmie Lundgren" userId="7424fd2e-8397-4a91-af0d-62f040157903" providerId="ADAL" clId="{73E63ECC-5C32-45A0-86A2-F1C8A87F8B70}" dt="2022-04-22T13:33:09.179" v="4353" actId="27636"/>
          <ac:spMkLst>
            <pc:docMk/>
            <pc:sldMk cId="1529939311" sldId="2074"/>
            <ac:spMk id="8" creationId="{D7B67330-F416-A740-ACE2-344F8F5355E3}"/>
          </ac:spMkLst>
        </pc:spChg>
        <pc:spChg chg="add mod">
          <ac:chgData name="Jimmie Lundgren" userId="7424fd2e-8397-4a91-af0d-62f040157903" providerId="ADAL" clId="{73E63ECC-5C32-45A0-86A2-F1C8A87F8B70}" dt="2022-04-06T10:51:56.815" v="231" actId="6549"/>
          <ac:spMkLst>
            <pc:docMk/>
            <pc:sldMk cId="1529939311" sldId="2074"/>
            <ac:spMk id="9" creationId="{E5D70401-9FD3-4B2D-BCEB-563441D4C70B}"/>
          </ac:spMkLst>
        </pc:spChg>
        <pc:graphicFrameChg chg="mod modGraphic">
          <ac:chgData name="Jimmie Lundgren" userId="7424fd2e-8397-4a91-af0d-62f040157903" providerId="ADAL" clId="{73E63ECC-5C32-45A0-86A2-F1C8A87F8B70}" dt="2022-04-27T12:06:59.970" v="6362" actId="20577"/>
          <ac:graphicFrameMkLst>
            <pc:docMk/>
            <pc:sldMk cId="1529939311" sldId="2074"/>
            <ac:graphicFrameMk id="7" creationId="{A7A426DA-380D-B3FE-848D-7B97642FDF6B}"/>
          </ac:graphicFrameMkLst>
        </pc:graphicFrameChg>
        <pc:picChg chg="del">
          <ac:chgData name="Jimmie Lundgren" userId="7424fd2e-8397-4a91-af0d-62f040157903" providerId="ADAL" clId="{73E63ECC-5C32-45A0-86A2-F1C8A87F8B70}" dt="2022-04-06T10:49:30.031" v="196" actId="478"/>
          <ac:picMkLst>
            <pc:docMk/>
            <pc:sldMk cId="1529939311" sldId="2074"/>
            <ac:picMk id="5" creationId="{D691FB81-D3CD-2047-9A67-48B7416EEC9E}"/>
          </ac:picMkLst>
        </pc:picChg>
        <pc:picChg chg="add mod modCrop">
          <ac:chgData name="Jimmie Lundgren" userId="7424fd2e-8397-4a91-af0d-62f040157903" providerId="ADAL" clId="{73E63ECC-5C32-45A0-86A2-F1C8A87F8B70}" dt="2022-04-06T10:52:11.357" v="233" actId="732"/>
          <ac:picMkLst>
            <pc:docMk/>
            <pc:sldMk cId="1529939311" sldId="2074"/>
            <ac:picMk id="6" creationId="{BFF54640-43CF-4805-AD90-2944566BB4F6}"/>
          </ac:picMkLst>
        </pc:picChg>
        <pc:picChg chg="del">
          <ac:chgData name="Jimmie Lundgren" userId="7424fd2e-8397-4a91-af0d-62f040157903" providerId="ADAL" clId="{73E63ECC-5C32-45A0-86A2-F1C8A87F8B70}" dt="2022-04-27T12:06:27.179" v="6357" actId="478"/>
          <ac:picMkLst>
            <pc:docMk/>
            <pc:sldMk cId="1529939311" sldId="2074"/>
            <ac:picMk id="11" creationId="{21A584A2-2BF0-BCDF-28B4-92E561B2F42B}"/>
          </ac:picMkLst>
        </pc:picChg>
        <pc:picChg chg="del">
          <ac:chgData name="Jimmie Lundgren" userId="7424fd2e-8397-4a91-af0d-62f040157903" providerId="ADAL" clId="{73E63ECC-5C32-45A0-86A2-F1C8A87F8B70}" dt="2022-04-27T12:06:27.179" v="6357" actId="478"/>
          <ac:picMkLst>
            <pc:docMk/>
            <pc:sldMk cId="1529939311" sldId="2074"/>
            <ac:picMk id="12" creationId="{318A61E8-20EE-F430-262A-1724CF134F74}"/>
          </ac:picMkLst>
        </pc:picChg>
        <pc:picChg chg="del">
          <ac:chgData name="Jimmie Lundgren" userId="7424fd2e-8397-4a91-af0d-62f040157903" providerId="ADAL" clId="{73E63ECC-5C32-45A0-86A2-F1C8A87F8B70}" dt="2022-04-27T12:06:27.179" v="6357" actId="478"/>
          <ac:picMkLst>
            <pc:docMk/>
            <pc:sldMk cId="1529939311" sldId="2074"/>
            <ac:picMk id="13" creationId="{C9696A69-EE15-6597-5D6B-8B017AD4C89E}"/>
          </ac:picMkLst>
        </pc:picChg>
        <pc:picChg chg="del">
          <ac:chgData name="Jimmie Lundgren" userId="7424fd2e-8397-4a91-af0d-62f040157903" providerId="ADAL" clId="{73E63ECC-5C32-45A0-86A2-F1C8A87F8B70}" dt="2022-04-27T12:06:27.179" v="6357" actId="478"/>
          <ac:picMkLst>
            <pc:docMk/>
            <pc:sldMk cId="1529939311" sldId="2074"/>
            <ac:picMk id="14" creationId="{68416FBE-63A3-3018-4740-246088C9A0C8}"/>
          </ac:picMkLst>
        </pc:picChg>
      </pc:sldChg>
      <pc:sldChg chg="modSp del mod ord">
        <pc:chgData name="Jimmie Lundgren" userId="7424fd2e-8397-4a91-af0d-62f040157903" providerId="ADAL" clId="{73E63ECC-5C32-45A0-86A2-F1C8A87F8B70}" dt="2022-04-25T08:44:02.802" v="5101" actId="47"/>
        <pc:sldMkLst>
          <pc:docMk/>
          <pc:sldMk cId="2329932157" sldId="2075"/>
        </pc:sldMkLst>
        <pc:graphicFrameChg chg="mod">
          <ac:chgData name="Jimmie Lundgren" userId="7424fd2e-8397-4a91-af0d-62f040157903" providerId="ADAL" clId="{73E63ECC-5C32-45A0-86A2-F1C8A87F8B70}" dt="2022-04-22T14:59:21.147" v="4698"/>
          <ac:graphicFrameMkLst>
            <pc:docMk/>
            <pc:sldMk cId="2329932157" sldId="2075"/>
            <ac:graphicFrameMk id="4" creationId="{DD44E026-9DD4-C541-8725-B8C0776B51A5}"/>
          </ac:graphicFrameMkLst>
        </pc:graphicFrameChg>
        <pc:picChg chg="mod">
          <ac:chgData name="Jimmie Lundgren" userId="7424fd2e-8397-4a91-af0d-62f040157903" providerId="ADAL" clId="{73E63ECC-5C32-45A0-86A2-F1C8A87F8B70}" dt="2022-04-06T11:08:36.562" v="297" actId="1076"/>
          <ac:picMkLst>
            <pc:docMk/>
            <pc:sldMk cId="2329932157" sldId="2075"/>
            <ac:picMk id="9" creationId="{8F9B12B2-87FE-E346-BAC4-C9F5B5FB5062}"/>
          </ac:picMkLst>
        </pc:picChg>
        <pc:picChg chg="mod">
          <ac:chgData name="Jimmie Lundgren" userId="7424fd2e-8397-4a91-af0d-62f040157903" providerId="ADAL" clId="{73E63ECC-5C32-45A0-86A2-F1C8A87F8B70}" dt="2022-04-06T11:08:36.377" v="296" actId="1076"/>
          <ac:picMkLst>
            <pc:docMk/>
            <pc:sldMk cId="2329932157" sldId="2075"/>
            <ac:picMk id="10" creationId="{DB1A64CF-A094-AE49-BD32-E435D375E5E1}"/>
          </ac:picMkLst>
        </pc:picChg>
        <pc:picChg chg="mod">
          <ac:chgData name="Jimmie Lundgren" userId="7424fd2e-8397-4a91-af0d-62f040157903" providerId="ADAL" clId="{73E63ECC-5C32-45A0-86A2-F1C8A87F8B70}" dt="2022-04-06T11:08:36.721" v="298" actId="14100"/>
          <ac:picMkLst>
            <pc:docMk/>
            <pc:sldMk cId="2329932157" sldId="2075"/>
            <ac:picMk id="11" creationId="{4AB6BC51-4E8E-284D-8479-8B4A31D29A83}"/>
          </ac:picMkLst>
        </pc:picChg>
        <pc:picChg chg="mod">
          <ac:chgData name="Jimmie Lundgren" userId="7424fd2e-8397-4a91-af0d-62f040157903" providerId="ADAL" clId="{73E63ECC-5C32-45A0-86A2-F1C8A87F8B70}" dt="2022-04-06T11:02:51.735" v="290" actId="1076"/>
          <ac:picMkLst>
            <pc:docMk/>
            <pc:sldMk cId="2329932157" sldId="2075"/>
            <ac:picMk id="12" creationId="{092FB6A5-BEC4-0240-B4BC-4EDF634FF1BC}"/>
          </ac:picMkLst>
        </pc:picChg>
      </pc:sldChg>
      <pc:sldChg chg="del ord">
        <pc:chgData name="Jimmie Lundgren" userId="7424fd2e-8397-4a91-af0d-62f040157903" providerId="ADAL" clId="{73E63ECC-5C32-45A0-86A2-F1C8A87F8B70}" dt="2022-04-25T08:44:02.802" v="5101" actId="47"/>
        <pc:sldMkLst>
          <pc:docMk/>
          <pc:sldMk cId="3787109485" sldId="2080"/>
        </pc:sldMkLst>
      </pc:sldChg>
      <pc:sldChg chg="addSp delSp modSp mod">
        <pc:chgData name="Jimmie Lundgren" userId="7424fd2e-8397-4a91-af0d-62f040157903" providerId="ADAL" clId="{73E63ECC-5C32-45A0-86A2-F1C8A87F8B70}" dt="2022-04-06T15:28:06.440" v="310" actId="1035"/>
        <pc:sldMkLst>
          <pc:docMk/>
          <pc:sldMk cId="2946614640" sldId="2082"/>
        </pc:sldMkLst>
        <pc:spChg chg="mod">
          <ac:chgData name="Jimmie Lundgren" userId="7424fd2e-8397-4a91-af0d-62f040157903" providerId="ADAL" clId="{73E63ECC-5C32-45A0-86A2-F1C8A87F8B70}" dt="2022-04-06T11:32:37.843" v="303" actId="1076"/>
          <ac:spMkLst>
            <pc:docMk/>
            <pc:sldMk cId="2946614640" sldId="2082"/>
            <ac:spMk id="8" creationId="{BC84194D-8D1E-9542-90BB-9EF08188B3B7}"/>
          </ac:spMkLst>
        </pc:spChg>
        <pc:spChg chg="add del">
          <ac:chgData name="Jimmie Lundgren" userId="7424fd2e-8397-4a91-af0d-62f040157903" providerId="ADAL" clId="{73E63ECC-5C32-45A0-86A2-F1C8A87F8B70}" dt="2022-04-06T10:58:36.874" v="273" actId="478"/>
          <ac:spMkLst>
            <pc:docMk/>
            <pc:sldMk cId="2946614640" sldId="2082"/>
            <ac:spMk id="10" creationId="{5636B363-2D6B-0A45-A591-0971A1784A72}"/>
          </ac:spMkLst>
        </pc:spChg>
        <pc:picChg chg="add del mod modCrop">
          <ac:chgData name="Jimmie Lundgren" userId="7424fd2e-8397-4a91-af0d-62f040157903" providerId="ADAL" clId="{73E63ECC-5C32-45A0-86A2-F1C8A87F8B70}" dt="2022-04-06T10:55:09.955" v="259" actId="478"/>
          <ac:picMkLst>
            <pc:docMk/>
            <pc:sldMk cId="2946614640" sldId="2082"/>
            <ac:picMk id="4" creationId="{A95B4E9C-9AB1-4CA1-B822-0E922DE86D59}"/>
          </ac:picMkLst>
        </pc:picChg>
        <pc:picChg chg="del">
          <ac:chgData name="Jimmie Lundgren" userId="7424fd2e-8397-4a91-af0d-62f040157903" providerId="ADAL" clId="{73E63ECC-5C32-45A0-86A2-F1C8A87F8B70}" dt="2022-04-06T10:54:15.305" v="246" actId="478"/>
          <ac:picMkLst>
            <pc:docMk/>
            <pc:sldMk cId="2946614640" sldId="2082"/>
            <ac:picMk id="5" creationId="{FB367637-51E4-AB4A-B0EE-27029E7D42D6}"/>
          </ac:picMkLst>
        </pc:picChg>
        <pc:picChg chg="add del mod ord">
          <ac:chgData name="Jimmie Lundgren" userId="7424fd2e-8397-4a91-af0d-62f040157903" providerId="ADAL" clId="{73E63ECC-5C32-45A0-86A2-F1C8A87F8B70}" dt="2022-04-06T10:58:47.906" v="274" actId="478"/>
          <ac:picMkLst>
            <pc:docMk/>
            <pc:sldMk cId="2946614640" sldId="2082"/>
            <ac:picMk id="9" creationId="{E3FA4CA4-5AEA-47AC-A37F-37AB8A69F53A}"/>
          </ac:picMkLst>
        </pc:picChg>
        <pc:picChg chg="add mod ord modCrop">
          <ac:chgData name="Jimmie Lundgren" userId="7424fd2e-8397-4a91-af0d-62f040157903" providerId="ADAL" clId="{73E63ECC-5C32-45A0-86A2-F1C8A87F8B70}" dt="2022-04-06T15:28:06.440" v="310" actId="1035"/>
          <ac:picMkLst>
            <pc:docMk/>
            <pc:sldMk cId="2946614640" sldId="2082"/>
            <ac:picMk id="12" creationId="{317DF619-DDED-450A-89F6-CA2B20A38C6E}"/>
          </ac:picMkLst>
        </pc:picChg>
      </pc:sldChg>
      <pc:sldChg chg="addSp delSp modSp del mod">
        <pc:chgData name="Jimmie Lundgren" userId="7424fd2e-8397-4a91-af0d-62f040157903" providerId="ADAL" clId="{73E63ECC-5C32-45A0-86A2-F1C8A87F8B70}" dt="2022-04-20T07:39:14.323" v="792" actId="47"/>
        <pc:sldMkLst>
          <pc:docMk/>
          <pc:sldMk cId="3495583243" sldId="2171"/>
        </pc:sldMkLst>
        <pc:spChg chg="add del mod">
          <ac:chgData name="Jimmie Lundgren" userId="7424fd2e-8397-4a91-af0d-62f040157903" providerId="ADAL" clId="{73E63ECC-5C32-45A0-86A2-F1C8A87F8B70}" dt="2022-04-20T07:36:55.555" v="766"/>
          <ac:spMkLst>
            <pc:docMk/>
            <pc:sldMk cId="3495583243" sldId="2171"/>
            <ac:spMk id="9" creationId="{6EEDC038-2F8E-48F8-9B3D-CA081CADBE3C}"/>
          </ac:spMkLst>
        </pc:spChg>
        <pc:graphicFrameChg chg="add del mod">
          <ac:chgData name="Jimmie Lundgren" userId="7424fd2e-8397-4a91-af0d-62f040157903" providerId="ADAL" clId="{73E63ECC-5C32-45A0-86A2-F1C8A87F8B70}" dt="2022-04-20T07:36:55.555" v="766"/>
          <ac:graphicFrameMkLst>
            <pc:docMk/>
            <pc:sldMk cId="3495583243" sldId="2171"/>
            <ac:graphicFrameMk id="6" creationId="{5696811C-A12A-4050-88B9-E2E6C55ACDC5}"/>
          </ac:graphicFrameMkLst>
        </pc:graphicFrameChg>
        <pc:graphicFrameChg chg="mod modGraphic">
          <ac:chgData name="Jimmie Lundgren" userId="7424fd2e-8397-4a91-af0d-62f040157903" providerId="ADAL" clId="{73E63ECC-5C32-45A0-86A2-F1C8A87F8B70}" dt="2022-04-20T07:10:42.177" v="607"/>
          <ac:graphicFrameMkLst>
            <pc:docMk/>
            <pc:sldMk cId="3495583243" sldId="2171"/>
            <ac:graphicFrameMk id="7" creationId="{E1C377B9-C93F-EC47-B931-A683828A1882}"/>
          </ac:graphicFrameMkLst>
        </pc:graphicFrameChg>
      </pc:sldChg>
      <pc:sldChg chg="del ord">
        <pc:chgData name="Jimmie Lundgren" userId="7424fd2e-8397-4a91-af0d-62f040157903" providerId="ADAL" clId="{73E63ECC-5C32-45A0-86A2-F1C8A87F8B70}" dt="2022-04-21T17:51:55.241" v="3365" actId="47"/>
        <pc:sldMkLst>
          <pc:docMk/>
          <pc:sldMk cId="2644787777" sldId="2173"/>
        </pc:sldMkLst>
      </pc:sldChg>
      <pc:sldChg chg="modSp del mod ord">
        <pc:chgData name="Jimmie Lundgren" userId="7424fd2e-8397-4a91-af0d-62f040157903" providerId="ADAL" clId="{73E63ECC-5C32-45A0-86A2-F1C8A87F8B70}" dt="2022-04-25T08:44:02.802" v="5101" actId="47"/>
        <pc:sldMkLst>
          <pc:docMk/>
          <pc:sldMk cId="2127933158" sldId="2174"/>
        </pc:sldMkLst>
        <pc:picChg chg="mod">
          <ac:chgData name="Jimmie Lundgren" userId="7424fd2e-8397-4a91-af0d-62f040157903" providerId="ADAL" clId="{73E63ECC-5C32-45A0-86A2-F1C8A87F8B70}" dt="2022-04-20T12:07:45.001" v="994" actId="1035"/>
          <ac:picMkLst>
            <pc:docMk/>
            <pc:sldMk cId="2127933158" sldId="2174"/>
            <ac:picMk id="6" creationId="{CAF3D373-77E7-054C-A4E6-41CBBEE76860}"/>
          </ac:picMkLst>
        </pc:picChg>
      </pc:sldChg>
      <pc:sldChg chg="modSp del mod ord">
        <pc:chgData name="Jimmie Lundgren" userId="7424fd2e-8397-4a91-af0d-62f040157903" providerId="ADAL" clId="{73E63ECC-5C32-45A0-86A2-F1C8A87F8B70}" dt="2022-04-22T12:03:45.637" v="4228" actId="47"/>
        <pc:sldMkLst>
          <pc:docMk/>
          <pc:sldMk cId="980369270" sldId="2175"/>
        </pc:sldMkLst>
        <pc:spChg chg="mod">
          <ac:chgData name="Jimmie Lundgren" userId="7424fd2e-8397-4a91-af0d-62f040157903" providerId="ADAL" clId="{73E63ECC-5C32-45A0-86A2-F1C8A87F8B70}" dt="2022-04-21T19:52:47.972" v="3645" actId="13926"/>
          <ac:spMkLst>
            <pc:docMk/>
            <pc:sldMk cId="980369270" sldId="2175"/>
            <ac:spMk id="10" creationId="{7CC95BC8-8DBB-43F3-BF78-AFA445F93753}"/>
          </ac:spMkLst>
        </pc:spChg>
        <pc:graphicFrameChg chg="modGraphic">
          <ac:chgData name="Jimmie Lundgren" userId="7424fd2e-8397-4a91-af0d-62f040157903" providerId="ADAL" clId="{73E63ECC-5C32-45A0-86A2-F1C8A87F8B70}" dt="2022-04-21T19:52:49.803" v="3646" actId="13926"/>
          <ac:graphicFrameMkLst>
            <pc:docMk/>
            <pc:sldMk cId="980369270" sldId="2175"/>
            <ac:graphicFrameMk id="7" creationId="{1D17DB88-E3A2-2749-8916-7E2C9688C07E}"/>
          </ac:graphicFrameMkLst>
        </pc:graphicFrameChg>
      </pc:sldChg>
      <pc:sldChg chg="del">
        <pc:chgData name="Jimmie Lundgren" userId="7424fd2e-8397-4a91-af0d-62f040157903" providerId="ADAL" clId="{73E63ECC-5C32-45A0-86A2-F1C8A87F8B70}" dt="2022-04-22T12:03:40.338" v="4227" actId="47"/>
        <pc:sldMkLst>
          <pc:docMk/>
          <pc:sldMk cId="2479217318" sldId="2176"/>
        </pc:sldMkLst>
      </pc:sldChg>
      <pc:sldChg chg="modSp del mod ord">
        <pc:chgData name="Jimmie Lundgren" userId="7424fd2e-8397-4a91-af0d-62f040157903" providerId="ADAL" clId="{73E63ECC-5C32-45A0-86A2-F1C8A87F8B70}" dt="2022-04-25T08:44:02.802" v="5101" actId="47"/>
        <pc:sldMkLst>
          <pc:docMk/>
          <pc:sldMk cId="2897342793" sldId="2177"/>
        </pc:sldMkLst>
        <pc:spChg chg="mod">
          <ac:chgData name="Jimmie Lundgren" userId="7424fd2e-8397-4a91-af0d-62f040157903" providerId="ADAL" clId="{73E63ECC-5C32-45A0-86A2-F1C8A87F8B70}" dt="2022-04-21T17:39:51.118" v="3316" actId="1076"/>
          <ac:spMkLst>
            <pc:docMk/>
            <pc:sldMk cId="2897342793" sldId="2177"/>
            <ac:spMk id="10" creationId="{7CC95BC8-8DBB-43F3-BF78-AFA445F93753}"/>
          </ac:spMkLst>
        </pc:spChg>
        <pc:graphicFrameChg chg="modGraphic">
          <ac:chgData name="Jimmie Lundgren" userId="7424fd2e-8397-4a91-af0d-62f040157903" providerId="ADAL" clId="{73E63ECC-5C32-45A0-86A2-F1C8A87F8B70}" dt="2022-04-21T14:49:44.276" v="2756" actId="14734"/>
          <ac:graphicFrameMkLst>
            <pc:docMk/>
            <pc:sldMk cId="2897342793" sldId="2177"/>
            <ac:graphicFrameMk id="7" creationId="{1D17DB88-E3A2-2749-8916-7E2C9688C07E}"/>
          </ac:graphicFrameMkLst>
        </pc:graphicFrameChg>
      </pc:sldChg>
      <pc:sldChg chg="del">
        <pc:chgData name="Jimmie Lundgren" userId="7424fd2e-8397-4a91-af0d-62f040157903" providerId="ADAL" clId="{73E63ECC-5C32-45A0-86A2-F1C8A87F8B70}" dt="2022-04-22T12:03:40.338" v="4227" actId="47"/>
        <pc:sldMkLst>
          <pc:docMk/>
          <pc:sldMk cId="72650910" sldId="2178"/>
        </pc:sldMkLst>
      </pc:sldChg>
      <pc:sldChg chg="modSp del ord">
        <pc:chgData name="Jimmie Lundgren" userId="7424fd2e-8397-4a91-af0d-62f040157903" providerId="ADAL" clId="{73E63ECC-5C32-45A0-86A2-F1C8A87F8B70}" dt="2022-04-25T08:44:02.802" v="5101" actId="47"/>
        <pc:sldMkLst>
          <pc:docMk/>
          <pc:sldMk cId="1809263789" sldId="2179"/>
        </pc:sldMkLst>
        <pc:spChg chg="mod">
          <ac:chgData name="Jimmie Lundgren" userId="7424fd2e-8397-4a91-af0d-62f040157903" providerId="ADAL" clId="{73E63ECC-5C32-45A0-86A2-F1C8A87F8B70}" dt="2022-04-22T14:59:21.147" v="4698"/>
          <ac:spMkLst>
            <pc:docMk/>
            <pc:sldMk cId="1809263789" sldId="2179"/>
            <ac:spMk id="6" creationId="{0AD08076-DAE2-8E4E-91BF-6324044335F3}"/>
          </ac:spMkLst>
        </pc:spChg>
        <pc:graphicFrameChg chg="mod">
          <ac:chgData name="Jimmie Lundgren" userId="7424fd2e-8397-4a91-af0d-62f040157903" providerId="ADAL" clId="{73E63ECC-5C32-45A0-86A2-F1C8A87F8B70}" dt="2022-04-22T14:59:21.147" v="4698"/>
          <ac:graphicFrameMkLst>
            <pc:docMk/>
            <pc:sldMk cId="1809263789" sldId="2179"/>
            <ac:graphicFrameMk id="32" creationId="{8C72A615-D860-48DE-9606-0F511EF9F1A0}"/>
          </ac:graphicFrameMkLst>
        </pc:graphicFrameChg>
      </pc:sldChg>
      <pc:sldChg chg="del">
        <pc:chgData name="Jimmie Lundgren" userId="7424fd2e-8397-4a91-af0d-62f040157903" providerId="ADAL" clId="{73E63ECC-5C32-45A0-86A2-F1C8A87F8B70}" dt="2022-04-22T12:03:40.338" v="4227" actId="47"/>
        <pc:sldMkLst>
          <pc:docMk/>
          <pc:sldMk cId="2144352846" sldId="2180"/>
        </pc:sldMkLst>
      </pc:sldChg>
      <pc:sldChg chg="addSp delSp modSp mod">
        <pc:chgData name="Jimmie Lundgren" userId="7424fd2e-8397-4a91-af0d-62f040157903" providerId="ADAL" clId="{73E63ECC-5C32-45A0-86A2-F1C8A87F8B70}" dt="2022-04-27T12:56:35.043" v="6948" actId="207"/>
        <pc:sldMkLst>
          <pc:docMk/>
          <pc:sldMk cId="1780091126" sldId="2181"/>
        </pc:sldMkLst>
        <pc:spChg chg="add del mod">
          <ac:chgData name="Jimmie Lundgren" userId="7424fd2e-8397-4a91-af0d-62f040157903" providerId="ADAL" clId="{73E63ECC-5C32-45A0-86A2-F1C8A87F8B70}" dt="2022-04-27T12:54:23.493" v="6891"/>
          <ac:spMkLst>
            <pc:docMk/>
            <pc:sldMk cId="1780091126" sldId="2181"/>
            <ac:spMk id="5" creationId="{973DD70C-C335-4674-B9AE-C3ECD91E5EFD}"/>
          </ac:spMkLst>
        </pc:spChg>
        <pc:spChg chg="add del mod">
          <ac:chgData name="Jimmie Lundgren" userId="7424fd2e-8397-4a91-af0d-62f040157903" providerId="ADAL" clId="{73E63ECC-5C32-45A0-86A2-F1C8A87F8B70}" dt="2022-04-27T12:55:08.804" v="6905" actId="478"/>
          <ac:spMkLst>
            <pc:docMk/>
            <pc:sldMk cId="1780091126" sldId="2181"/>
            <ac:spMk id="6" creationId="{064C9A8F-7BEA-43C7-968B-0717F08ED956}"/>
          </ac:spMkLst>
        </pc:spChg>
        <pc:spChg chg="mod">
          <ac:chgData name="Jimmie Lundgren" userId="7424fd2e-8397-4a91-af0d-62f040157903" providerId="ADAL" clId="{73E63ECC-5C32-45A0-86A2-F1C8A87F8B70}" dt="2022-04-22T14:59:21.147" v="4698"/>
          <ac:spMkLst>
            <pc:docMk/>
            <pc:sldMk cId="1780091126" sldId="2181"/>
            <ac:spMk id="8" creationId="{72DF18E3-F6EE-1148-BBD2-D0A0CC7258AC}"/>
          </ac:spMkLst>
        </pc:spChg>
        <pc:spChg chg="add mod">
          <ac:chgData name="Jimmie Lundgren" userId="7424fd2e-8397-4a91-af0d-62f040157903" providerId="ADAL" clId="{73E63ECC-5C32-45A0-86A2-F1C8A87F8B70}" dt="2022-04-27T12:55:47.763" v="6927" actId="1076"/>
          <ac:spMkLst>
            <pc:docMk/>
            <pc:sldMk cId="1780091126" sldId="2181"/>
            <ac:spMk id="8" creationId="{7AF74C5A-CC16-4317-845A-2287C7C927B2}"/>
          </ac:spMkLst>
        </pc:spChg>
        <pc:spChg chg="add mod ord">
          <ac:chgData name="Jimmie Lundgren" userId="7424fd2e-8397-4a91-af0d-62f040157903" providerId="ADAL" clId="{73E63ECC-5C32-45A0-86A2-F1C8A87F8B70}" dt="2022-04-27T12:56:29.458" v="6946" actId="242"/>
          <ac:spMkLst>
            <pc:docMk/>
            <pc:sldMk cId="1780091126" sldId="2181"/>
            <ac:spMk id="9" creationId="{82130752-91A4-4464-8B78-72959FA8CBE0}"/>
          </ac:spMkLst>
        </pc:spChg>
        <pc:spChg chg="add mod ord">
          <ac:chgData name="Jimmie Lundgren" userId="7424fd2e-8397-4a91-af0d-62f040157903" providerId="ADAL" clId="{73E63ECC-5C32-45A0-86A2-F1C8A87F8B70}" dt="2022-04-27T12:56:35.043" v="6948" actId="207"/>
          <ac:spMkLst>
            <pc:docMk/>
            <pc:sldMk cId="1780091126" sldId="2181"/>
            <ac:spMk id="10" creationId="{90D0550F-B9E0-4B8B-BC66-C21FA83859E4}"/>
          </ac:spMkLst>
        </pc:spChg>
        <pc:spChg chg="add mod">
          <ac:chgData name="Jimmie Lundgren" userId="7424fd2e-8397-4a91-af0d-62f040157903" providerId="ADAL" clId="{73E63ECC-5C32-45A0-86A2-F1C8A87F8B70}" dt="2022-04-27T12:55:57.773" v="6937" actId="20577"/>
          <ac:spMkLst>
            <pc:docMk/>
            <pc:sldMk cId="1780091126" sldId="2181"/>
            <ac:spMk id="11" creationId="{297B35CD-B347-40F2-A007-BA37FFA57E5F}"/>
          </ac:spMkLst>
        </pc:spChg>
        <pc:cxnChg chg="add mod">
          <ac:chgData name="Jimmie Lundgren" userId="7424fd2e-8397-4a91-af0d-62f040157903" providerId="ADAL" clId="{73E63ECC-5C32-45A0-86A2-F1C8A87F8B70}" dt="2022-04-27T12:21:48.588" v="6754" actId="14100"/>
          <ac:cxnSpMkLst>
            <pc:docMk/>
            <pc:sldMk cId="1780091126" sldId="2181"/>
            <ac:cxnSpMk id="7" creationId="{47626245-9683-4FAD-845A-192F40779522}"/>
          </ac:cxnSpMkLst>
        </pc:cxnChg>
      </pc:sldChg>
      <pc:sldChg chg="addSp delSp modSp add mod">
        <pc:chgData name="Jimmie Lundgren" userId="7424fd2e-8397-4a91-af0d-62f040157903" providerId="ADAL" clId="{73E63ECC-5C32-45A0-86A2-F1C8A87F8B70}" dt="2022-04-27T12:43:09.677" v="6846"/>
        <pc:sldMkLst>
          <pc:docMk/>
          <pc:sldMk cId="537612333" sldId="2182"/>
        </pc:sldMkLst>
        <pc:spChg chg="mod">
          <ac:chgData name="Jimmie Lundgren" userId="7424fd2e-8397-4a91-af0d-62f040157903" providerId="ADAL" clId="{73E63ECC-5C32-45A0-86A2-F1C8A87F8B70}" dt="2022-04-20T06:58:52.665" v="482"/>
          <ac:spMkLst>
            <pc:docMk/>
            <pc:sldMk cId="537612333" sldId="2182"/>
            <ac:spMk id="3" creationId="{6A2D2DDD-D5AB-544E-9D03-6F6F0EDCE08E}"/>
          </ac:spMkLst>
        </pc:spChg>
        <pc:spChg chg="add del mod">
          <ac:chgData name="Jimmie Lundgren" userId="7424fd2e-8397-4a91-af0d-62f040157903" providerId="ADAL" clId="{73E63ECC-5C32-45A0-86A2-F1C8A87F8B70}" dt="2022-04-27T12:43:09.677" v="6846"/>
          <ac:spMkLst>
            <pc:docMk/>
            <pc:sldMk cId="537612333" sldId="2182"/>
            <ac:spMk id="4" creationId="{8AB6FC74-9C5A-451D-8E39-ABF7F6C19F78}"/>
          </ac:spMkLst>
        </pc:spChg>
        <pc:spChg chg="mod">
          <ac:chgData name="Jimmie Lundgren" userId="7424fd2e-8397-4a91-af0d-62f040157903" providerId="ADAL" clId="{73E63ECC-5C32-45A0-86A2-F1C8A87F8B70}" dt="2022-04-26T12:02:53.363" v="6209" actId="14100"/>
          <ac:spMkLst>
            <pc:docMk/>
            <pc:sldMk cId="537612333" sldId="2182"/>
            <ac:spMk id="20" creationId="{1CCA5C2A-44C2-4F37-8563-D621D210F9F4}"/>
          </ac:spMkLst>
        </pc:spChg>
        <pc:spChg chg="mod">
          <ac:chgData name="Jimmie Lundgren" userId="7424fd2e-8397-4a91-af0d-62f040157903" providerId="ADAL" clId="{73E63ECC-5C32-45A0-86A2-F1C8A87F8B70}" dt="2022-04-27T12:12:14.229" v="6487" actId="20577"/>
          <ac:spMkLst>
            <pc:docMk/>
            <pc:sldMk cId="537612333" sldId="2182"/>
            <ac:spMk id="21" creationId="{68235031-DDE3-43E7-ABC8-37E5BCE17FF9}"/>
          </ac:spMkLst>
        </pc:spChg>
        <pc:spChg chg="mod">
          <ac:chgData name="Jimmie Lundgren" userId="7424fd2e-8397-4a91-af0d-62f040157903" providerId="ADAL" clId="{73E63ECC-5C32-45A0-86A2-F1C8A87F8B70}" dt="2022-04-27T12:10:57.113" v="6429" actId="20577"/>
          <ac:spMkLst>
            <pc:docMk/>
            <pc:sldMk cId="537612333" sldId="2182"/>
            <ac:spMk id="50" creationId="{B7F8A87B-B857-2843-90F0-0466D7DA6A1D}"/>
          </ac:spMkLst>
        </pc:spChg>
        <pc:spChg chg="mod">
          <ac:chgData name="Jimmie Lundgren" userId="7424fd2e-8397-4a91-af0d-62f040157903" providerId="ADAL" clId="{73E63ECC-5C32-45A0-86A2-F1C8A87F8B70}" dt="2022-04-20T07:15:59.472" v="644" actId="20577"/>
          <ac:spMkLst>
            <pc:docMk/>
            <pc:sldMk cId="537612333" sldId="2182"/>
            <ac:spMk id="53" creationId="{0871D689-70C0-AC45-9DE5-56E641F7C331}"/>
          </ac:spMkLst>
        </pc:spChg>
        <pc:spChg chg="mod">
          <ac:chgData name="Jimmie Lundgren" userId="7424fd2e-8397-4a91-af0d-62f040157903" providerId="ADAL" clId="{73E63ECC-5C32-45A0-86A2-F1C8A87F8B70}" dt="2022-04-27T12:11:28.938" v="6439" actId="207"/>
          <ac:spMkLst>
            <pc:docMk/>
            <pc:sldMk cId="537612333" sldId="2182"/>
            <ac:spMk id="64" creationId="{C5497607-19A9-7A42-AABD-715845D7A8F4}"/>
          </ac:spMkLst>
        </pc:spChg>
        <pc:spChg chg="mod">
          <ac:chgData name="Jimmie Lundgren" userId="7424fd2e-8397-4a91-af0d-62f040157903" providerId="ADAL" clId="{73E63ECC-5C32-45A0-86A2-F1C8A87F8B70}" dt="2022-04-27T12:42:54.433" v="6841" actId="13926"/>
          <ac:spMkLst>
            <pc:docMk/>
            <pc:sldMk cId="537612333" sldId="2182"/>
            <ac:spMk id="65" creationId="{AE21FF24-7F2A-7A4A-9732-D0A3AE6D9FD8}"/>
          </ac:spMkLst>
        </pc:spChg>
        <pc:spChg chg="mod">
          <ac:chgData name="Jimmie Lundgren" userId="7424fd2e-8397-4a91-af0d-62f040157903" providerId="ADAL" clId="{73E63ECC-5C32-45A0-86A2-F1C8A87F8B70}" dt="2022-04-27T12:11:24.679" v="6438" actId="207"/>
          <ac:spMkLst>
            <pc:docMk/>
            <pc:sldMk cId="537612333" sldId="2182"/>
            <ac:spMk id="66" creationId="{03CA35E6-5727-D54B-9F68-01D57C9D165C}"/>
          </ac:spMkLst>
        </pc:spChg>
        <pc:spChg chg="mod">
          <ac:chgData name="Jimmie Lundgren" userId="7424fd2e-8397-4a91-af0d-62f040157903" providerId="ADAL" clId="{73E63ECC-5C32-45A0-86A2-F1C8A87F8B70}" dt="2022-04-27T12:42:57.067" v="6842" actId="13926"/>
          <ac:spMkLst>
            <pc:docMk/>
            <pc:sldMk cId="537612333" sldId="2182"/>
            <ac:spMk id="67" creationId="{4103B78E-C136-B440-B513-01CE86CE1E26}"/>
          </ac:spMkLst>
        </pc:spChg>
        <pc:spChg chg="mod">
          <ac:chgData name="Jimmie Lundgren" userId="7424fd2e-8397-4a91-af0d-62f040157903" providerId="ADAL" clId="{73E63ECC-5C32-45A0-86A2-F1C8A87F8B70}" dt="2022-04-27T12:11:10.212" v="6435" actId="20577"/>
          <ac:spMkLst>
            <pc:docMk/>
            <pc:sldMk cId="537612333" sldId="2182"/>
            <ac:spMk id="69" creationId="{017423BF-3AF7-E343-A63F-82921D7CC2FF}"/>
          </ac:spMkLst>
        </pc:spChg>
        <pc:graphicFrameChg chg="mod modGraphic">
          <ac:chgData name="Jimmie Lundgren" userId="7424fd2e-8397-4a91-af0d-62f040157903" providerId="ADAL" clId="{73E63ECC-5C32-45A0-86A2-F1C8A87F8B70}" dt="2022-04-20T07:39:33.663" v="797" actId="20577"/>
          <ac:graphicFrameMkLst>
            <pc:docMk/>
            <pc:sldMk cId="537612333" sldId="2182"/>
            <ac:graphicFrameMk id="7" creationId="{DF434C50-B764-4007-8A72-29CED011E2F2}"/>
          </ac:graphicFrameMkLst>
        </pc:graphicFrameChg>
        <pc:graphicFrameChg chg="add mod">
          <ac:chgData name="Jimmie Lundgren" userId="7424fd2e-8397-4a91-af0d-62f040157903" providerId="ADAL" clId="{73E63ECC-5C32-45A0-86A2-F1C8A87F8B70}" dt="2022-04-20T07:33:02.633" v="662" actId="1036"/>
          <ac:graphicFrameMkLst>
            <pc:docMk/>
            <pc:sldMk cId="537612333" sldId="2182"/>
            <ac:graphicFrameMk id="22" creationId="{BA99D1EE-9F25-4AE3-AE8F-ED41B8587026}"/>
          </ac:graphicFrameMkLst>
        </pc:graphicFrameChg>
        <pc:graphicFrameChg chg="add mod">
          <ac:chgData name="Jimmie Lundgren" userId="7424fd2e-8397-4a91-af0d-62f040157903" providerId="ADAL" clId="{73E63ECC-5C32-45A0-86A2-F1C8A87F8B70}" dt="2022-04-20T07:33:42.706" v="675" actId="1036"/>
          <ac:graphicFrameMkLst>
            <pc:docMk/>
            <pc:sldMk cId="537612333" sldId="2182"/>
            <ac:graphicFrameMk id="23" creationId="{E7781AFD-DA27-4957-8665-24297069AA29}"/>
          </ac:graphicFrameMkLst>
        </pc:graphicFrameChg>
        <pc:graphicFrameChg chg="del">
          <ac:chgData name="Jimmie Lundgren" userId="7424fd2e-8397-4a91-af0d-62f040157903" providerId="ADAL" clId="{73E63ECC-5C32-45A0-86A2-F1C8A87F8B70}" dt="2022-04-20T07:02:21.838" v="510" actId="478"/>
          <ac:graphicFrameMkLst>
            <pc:docMk/>
            <pc:sldMk cId="537612333" sldId="2182"/>
            <ac:graphicFrameMk id="27" creationId="{E79438FB-7EAC-4FA0-A1D9-A97B923D6D09}"/>
          </ac:graphicFrameMkLst>
        </pc:graphicFrameChg>
        <pc:graphicFrameChg chg="del">
          <ac:chgData name="Jimmie Lundgren" userId="7424fd2e-8397-4a91-af0d-62f040157903" providerId="ADAL" clId="{73E63ECC-5C32-45A0-86A2-F1C8A87F8B70}" dt="2022-04-20T07:02:35.708" v="512" actId="478"/>
          <ac:graphicFrameMkLst>
            <pc:docMk/>
            <pc:sldMk cId="537612333" sldId="2182"/>
            <ac:graphicFrameMk id="29" creationId="{2F6AE56C-50C7-4CF8-9437-E04617AE5349}"/>
          </ac:graphicFrameMkLst>
        </pc:graphicFrameChg>
      </pc:sldChg>
      <pc:sldChg chg="addSp delSp modSp add mod">
        <pc:chgData name="Jimmie Lundgren" userId="7424fd2e-8397-4a91-af0d-62f040157903" providerId="ADAL" clId="{73E63ECC-5C32-45A0-86A2-F1C8A87F8B70}" dt="2022-04-27T12:17:04.945" v="6682" actId="13926"/>
        <pc:sldMkLst>
          <pc:docMk/>
          <pc:sldMk cId="35286969" sldId="2183"/>
        </pc:sldMkLst>
        <pc:spChg chg="mod">
          <ac:chgData name="Jimmie Lundgren" userId="7424fd2e-8397-4a91-af0d-62f040157903" providerId="ADAL" clId="{73E63ECC-5C32-45A0-86A2-F1C8A87F8B70}" dt="2022-04-27T12:17:04.945" v="6682" actId="13926"/>
          <ac:spMkLst>
            <pc:docMk/>
            <pc:sldMk cId="35286969" sldId="2183"/>
            <ac:spMk id="8" creationId="{72DF18E3-F6EE-1148-BBD2-D0A0CC7258AC}"/>
          </ac:spMkLst>
        </pc:spChg>
        <pc:spChg chg="add del mod">
          <ac:chgData name="Jimmie Lundgren" userId="7424fd2e-8397-4a91-af0d-62f040157903" providerId="ADAL" clId="{73E63ECC-5C32-45A0-86A2-F1C8A87F8B70}" dt="2022-04-20T07:39:00.061" v="788" actId="478"/>
          <ac:spMkLst>
            <pc:docMk/>
            <pc:sldMk cId="35286969" sldId="2183"/>
            <ac:spMk id="9" creationId="{89282830-211F-48A2-BCAC-5F2534D33496}"/>
          </ac:spMkLst>
        </pc:spChg>
        <pc:spChg chg="add del mod">
          <ac:chgData name="Jimmie Lundgren" userId="7424fd2e-8397-4a91-af0d-62f040157903" providerId="ADAL" clId="{73E63ECC-5C32-45A0-86A2-F1C8A87F8B70}" dt="2022-04-20T07:39:04.311" v="790"/>
          <ac:spMkLst>
            <pc:docMk/>
            <pc:sldMk cId="35286969" sldId="2183"/>
            <ac:spMk id="10" creationId="{2E69C683-80B4-44AB-9B33-78C23DD7765F}"/>
          </ac:spMkLst>
        </pc:spChg>
        <pc:spChg chg="add mod">
          <ac:chgData name="Jimmie Lundgren" userId="7424fd2e-8397-4a91-af0d-62f040157903" providerId="ADAL" clId="{73E63ECC-5C32-45A0-86A2-F1C8A87F8B70}" dt="2022-04-20T07:39:05.018" v="791"/>
          <ac:spMkLst>
            <pc:docMk/>
            <pc:sldMk cId="35286969" sldId="2183"/>
            <ac:spMk id="11" creationId="{D0D88118-F14F-4542-B432-1A4B01068D03}"/>
          </ac:spMkLst>
        </pc:spChg>
        <pc:graphicFrameChg chg="add mod modGraphic">
          <ac:chgData name="Jimmie Lundgren" userId="7424fd2e-8397-4a91-af0d-62f040157903" providerId="ADAL" clId="{73E63ECC-5C32-45A0-86A2-F1C8A87F8B70}" dt="2022-04-20T07:42:52.669" v="857" actId="20577"/>
          <ac:graphicFrameMkLst>
            <pc:docMk/>
            <pc:sldMk cId="35286969" sldId="2183"/>
            <ac:graphicFrameMk id="6" creationId="{7D7454A2-98F5-4263-8A89-19C732189179}"/>
          </ac:graphicFrameMkLst>
        </pc:graphicFrameChg>
        <pc:graphicFrameChg chg="del">
          <ac:chgData name="Jimmie Lundgren" userId="7424fd2e-8397-4a91-af0d-62f040157903" providerId="ADAL" clId="{73E63ECC-5C32-45A0-86A2-F1C8A87F8B70}" dt="2022-04-20T07:37:07.739" v="768" actId="478"/>
          <ac:graphicFrameMkLst>
            <pc:docMk/>
            <pc:sldMk cId="35286969" sldId="2183"/>
            <ac:graphicFrameMk id="7" creationId="{E1C377B9-C93F-EC47-B931-A683828A1882}"/>
          </ac:graphicFrameMkLst>
        </pc:graphicFrameChg>
      </pc:sldChg>
      <pc:sldChg chg="addSp delSp modSp add del mod">
        <pc:chgData name="Jimmie Lundgren" userId="7424fd2e-8397-4a91-af0d-62f040157903" providerId="ADAL" clId="{73E63ECC-5C32-45A0-86A2-F1C8A87F8B70}" dt="2022-04-20T20:14:26.372" v="2521" actId="47"/>
        <pc:sldMkLst>
          <pc:docMk/>
          <pc:sldMk cId="3780710958" sldId="2184"/>
        </pc:sldMkLst>
        <pc:spChg chg="add mod ord">
          <ac:chgData name="Jimmie Lundgren" userId="7424fd2e-8397-4a91-af0d-62f040157903" providerId="ADAL" clId="{73E63ECC-5C32-45A0-86A2-F1C8A87F8B70}" dt="2022-04-20T20:11:26.844" v="2484" actId="166"/>
          <ac:spMkLst>
            <pc:docMk/>
            <pc:sldMk cId="3780710958" sldId="2184"/>
            <ac:spMk id="7" creationId="{A11101D8-0A99-4982-9B07-56F0EFB8308E}"/>
          </ac:spMkLst>
        </pc:spChg>
        <pc:spChg chg="add del mod">
          <ac:chgData name="Jimmie Lundgren" userId="7424fd2e-8397-4a91-af0d-62f040157903" providerId="ADAL" clId="{73E63ECC-5C32-45A0-86A2-F1C8A87F8B70}" dt="2022-04-20T12:28:28.304" v="1486" actId="478"/>
          <ac:spMkLst>
            <pc:docMk/>
            <pc:sldMk cId="3780710958" sldId="2184"/>
            <ac:spMk id="8" creationId="{41FA1FDE-3AF7-48FF-BEA6-1570BED9B962}"/>
          </ac:spMkLst>
        </pc:spChg>
        <pc:spChg chg="add del mod">
          <ac:chgData name="Jimmie Lundgren" userId="7424fd2e-8397-4a91-af0d-62f040157903" providerId="ADAL" clId="{73E63ECC-5C32-45A0-86A2-F1C8A87F8B70}" dt="2022-04-20T12:09:45.002" v="1003"/>
          <ac:spMkLst>
            <pc:docMk/>
            <pc:sldMk cId="3780710958" sldId="2184"/>
            <ac:spMk id="10" creationId="{A69488DC-07E6-4EB8-87E2-AA2E4D92FD64}"/>
          </ac:spMkLst>
        </pc:spChg>
        <pc:spChg chg="add del mod">
          <ac:chgData name="Jimmie Lundgren" userId="7424fd2e-8397-4a91-af0d-62f040157903" providerId="ADAL" clId="{73E63ECC-5C32-45A0-86A2-F1C8A87F8B70}" dt="2022-04-20T12:09:45.002" v="1003"/>
          <ac:spMkLst>
            <pc:docMk/>
            <pc:sldMk cId="3780710958" sldId="2184"/>
            <ac:spMk id="11" creationId="{8CED4A44-3B41-49CA-BE33-D95241B164CD}"/>
          </ac:spMkLst>
        </pc:spChg>
        <pc:spChg chg="add del mod">
          <ac:chgData name="Jimmie Lundgren" userId="7424fd2e-8397-4a91-af0d-62f040157903" providerId="ADAL" clId="{73E63ECC-5C32-45A0-86A2-F1C8A87F8B70}" dt="2022-04-20T12:09:45.002" v="1003"/>
          <ac:spMkLst>
            <pc:docMk/>
            <pc:sldMk cId="3780710958" sldId="2184"/>
            <ac:spMk id="12" creationId="{F70D14A7-1E31-409D-86B0-B1D19C8B60BF}"/>
          </ac:spMkLst>
        </pc:spChg>
        <pc:spChg chg="add mod">
          <ac:chgData name="Jimmie Lundgren" userId="7424fd2e-8397-4a91-af0d-62f040157903" providerId="ADAL" clId="{73E63ECC-5C32-45A0-86A2-F1C8A87F8B70}" dt="2022-04-20T15:11:03.248" v="2414" actId="1076"/>
          <ac:spMkLst>
            <pc:docMk/>
            <pc:sldMk cId="3780710958" sldId="2184"/>
            <ac:spMk id="14" creationId="{0C798ABF-2C81-491E-8DD1-2A38CF67DD25}"/>
          </ac:spMkLst>
        </pc:spChg>
        <pc:spChg chg="add mod">
          <ac:chgData name="Jimmie Lundgren" userId="7424fd2e-8397-4a91-af0d-62f040157903" providerId="ADAL" clId="{73E63ECC-5C32-45A0-86A2-F1C8A87F8B70}" dt="2022-04-20T15:10:55.946" v="2413" actId="1076"/>
          <ac:spMkLst>
            <pc:docMk/>
            <pc:sldMk cId="3780710958" sldId="2184"/>
            <ac:spMk id="16" creationId="{3CF34307-B9B6-43EF-833E-F46881CD4FD8}"/>
          </ac:spMkLst>
        </pc:spChg>
        <pc:spChg chg="add del mod">
          <ac:chgData name="Jimmie Lundgren" userId="7424fd2e-8397-4a91-af0d-62f040157903" providerId="ADAL" clId="{73E63ECC-5C32-45A0-86A2-F1C8A87F8B70}" dt="2022-04-20T12:20:04.814" v="1316" actId="478"/>
          <ac:spMkLst>
            <pc:docMk/>
            <pc:sldMk cId="3780710958" sldId="2184"/>
            <ac:spMk id="17" creationId="{83467AC0-E3E6-407F-8C47-216E85B8A06E}"/>
          </ac:spMkLst>
        </pc:spChg>
        <pc:spChg chg="add del mod">
          <ac:chgData name="Jimmie Lundgren" userId="7424fd2e-8397-4a91-af0d-62f040157903" providerId="ADAL" clId="{73E63ECC-5C32-45A0-86A2-F1C8A87F8B70}" dt="2022-04-20T12:20:03.598" v="1315" actId="478"/>
          <ac:spMkLst>
            <pc:docMk/>
            <pc:sldMk cId="3780710958" sldId="2184"/>
            <ac:spMk id="18" creationId="{86684119-0772-4853-BB5F-EE5906F6D38C}"/>
          </ac:spMkLst>
        </pc:spChg>
        <pc:spChg chg="add del mod">
          <ac:chgData name="Jimmie Lundgren" userId="7424fd2e-8397-4a91-af0d-62f040157903" providerId="ADAL" clId="{73E63ECC-5C32-45A0-86A2-F1C8A87F8B70}" dt="2022-04-20T12:20:02.757" v="1314" actId="478"/>
          <ac:spMkLst>
            <pc:docMk/>
            <pc:sldMk cId="3780710958" sldId="2184"/>
            <ac:spMk id="19" creationId="{C909BD0C-28E8-4802-AC45-DF08D93FED05}"/>
          </ac:spMkLst>
        </pc:spChg>
        <pc:spChg chg="add mod">
          <ac:chgData name="Jimmie Lundgren" userId="7424fd2e-8397-4a91-af0d-62f040157903" providerId="ADAL" clId="{73E63ECC-5C32-45A0-86A2-F1C8A87F8B70}" dt="2022-04-20T15:10:55.946" v="2413" actId="1076"/>
          <ac:spMkLst>
            <pc:docMk/>
            <pc:sldMk cId="3780710958" sldId="2184"/>
            <ac:spMk id="20" creationId="{B7C6E5DD-492F-4912-921F-70383B150519}"/>
          </ac:spMkLst>
        </pc:spChg>
        <pc:spChg chg="add del mod">
          <ac:chgData name="Jimmie Lundgren" userId="7424fd2e-8397-4a91-af0d-62f040157903" providerId="ADAL" clId="{73E63ECC-5C32-45A0-86A2-F1C8A87F8B70}" dt="2022-04-20T12:22:02.252" v="1351"/>
          <ac:spMkLst>
            <pc:docMk/>
            <pc:sldMk cId="3780710958" sldId="2184"/>
            <ac:spMk id="21" creationId="{4FD2080F-213F-4C77-90DA-3831C417C17B}"/>
          </ac:spMkLst>
        </pc:spChg>
        <pc:spChg chg="add del mod">
          <ac:chgData name="Jimmie Lundgren" userId="7424fd2e-8397-4a91-af0d-62f040157903" providerId="ADAL" clId="{73E63ECC-5C32-45A0-86A2-F1C8A87F8B70}" dt="2022-04-20T12:22:02.252" v="1351"/>
          <ac:spMkLst>
            <pc:docMk/>
            <pc:sldMk cId="3780710958" sldId="2184"/>
            <ac:spMk id="22" creationId="{7E327D7B-3987-451C-A5C3-A8ECC829E3C4}"/>
          </ac:spMkLst>
        </pc:spChg>
        <pc:spChg chg="add del mod">
          <ac:chgData name="Jimmie Lundgren" userId="7424fd2e-8397-4a91-af0d-62f040157903" providerId="ADAL" clId="{73E63ECC-5C32-45A0-86A2-F1C8A87F8B70}" dt="2022-04-20T12:22:02.252" v="1351"/>
          <ac:spMkLst>
            <pc:docMk/>
            <pc:sldMk cId="3780710958" sldId="2184"/>
            <ac:spMk id="23" creationId="{9AF46803-B714-4AB3-B610-BD80F6A0C104}"/>
          </ac:spMkLst>
        </pc:spChg>
        <pc:spChg chg="add del mod">
          <ac:chgData name="Jimmie Lundgren" userId="7424fd2e-8397-4a91-af0d-62f040157903" providerId="ADAL" clId="{73E63ECC-5C32-45A0-86A2-F1C8A87F8B70}" dt="2022-04-20T12:22:02.252" v="1351"/>
          <ac:spMkLst>
            <pc:docMk/>
            <pc:sldMk cId="3780710958" sldId="2184"/>
            <ac:spMk id="24" creationId="{A6ED3B7A-C631-41B8-BF35-D3B8A6E6B0BA}"/>
          </ac:spMkLst>
        </pc:spChg>
        <pc:spChg chg="add del mod">
          <ac:chgData name="Jimmie Lundgren" userId="7424fd2e-8397-4a91-af0d-62f040157903" providerId="ADAL" clId="{73E63ECC-5C32-45A0-86A2-F1C8A87F8B70}" dt="2022-04-20T12:22:02.252" v="1351"/>
          <ac:spMkLst>
            <pc:docMk/>
            <pc:sldMk cId="3780710958" sldId="2184"/>
            <ac:spMk id="25" creationId="{580FE7D1-ACE3-4285-87AD-75087715A32F}"/>
          </ac:spMkLst>
        </pc:spChg>
        <pc:spChg chg="add del mod">
          <ac:chgData name="Jimmie Lundgren" userId="7424fd2e-8397-4a91-af0d-62f040157903" providerId="ADAL" clId="{73E63ECC-5C32-45A0-86A2-F1C8A87F8B70}" dt="2022-04-20T12:25:43.507" v="1384" actId="478"/>
          <ac:spMkLst>
            <pc:docMk/>
            <pc:sldMk cId="3780710958" sldId="2184"/>
            <ac:spMk id="26" creationId="{888E141B-753E-42F8-84AF-C32D3708EB34}"/>
          </ac:spMkLst>
        </pc:spChg>
        <pc:spChg chg="add del mod">
          <ac:chgData name="Jimmie Lundgren" userId="7424fd2e-8397-4a91-af0d-62f040157903" providerId="ADAL" clId="{73E63ECC-5C32-45A0-86A2-F1C8A87F8B70}" dt="2022-04-20T12:25:38.178" v="1378" actId="478"/>
          <ac:spMkLst>
            <pc:docMk/>
            <pc:sldMk cId="3780710958" sldId="2184"/>
            <ac:spMk id="27" creationId="{3EC14DA2-9EF7-47DC-A1ED-64DFBA16798E}"/>
          </ac:spMkLst>
        </pc:spChg>
        <pc:spChg chg="add del mod">
          <ac:chgData name="Jimmie Lundgren" userId="7424fd2e-8397-4a91-af0d-62f040157903" providerId="ADAL" clId="{73E63ECC-5C32-45A0-86A2-F1C8A87F8B70}" dt="2022-04-20T12:25:37.019" v="1376" actId="478"/>
          <ac:spMkLst>
            <pc:docMk/>
            <pc:sldMk cId="3780710958" sldId="2184"/>
            <ac:spMk id="28" creationId="{D17074F1-B605-4882-94F3-5329EB675459}"/>
          </ac:spMkLst>
        </pc:spChg>
        <pc:spChg chg="add del mod">
          <ac:chgData name="Jimmie Lundgren" userId="7424fd2e-8397-4a91-af0d-62f040157903" providerId="ADAL" clId="{73E63ECC-5C32-45A0-86A2-F1C8A87F8B70}" dt="2022-04-20T12:25:39.497" v="1380" actId="478"/>
          <ac:spMkLst>
            <pc:docMk/>
            <pc:sldMk cId="3780710958" sldId="2184"/>
            <ac:spMk id="29" creationId="{3D3ECD27-2030-409F-904F-7BED5D01E948}"/>
          </ac:spMkLst>
        </pc:spChg>
        <pc:spChg chg="add del mod">
          <ac:chgData name="Jimmie Lundgren" userId="7424fd2e-8397-4a91-af0d-62f040157903" providerId="ADAL" clId="{73E63ECC-5C32-45A0-86A2-F1C8A87F8B70}" dt="2022-04-20T12:25:41.338" v="1382" actId="478"/>
          <ac:spMkLst>
            <pc:docMk/>
            <pc:sldMk cId="3780710958" sldId="2184"/>
            <ac:spMk id="30" creationId="{9672B976-F8AE-4985-8EBB-3BF27BC87EF1}"/>
          </ac:spMkLst>
        </pc:spChg>
        <pc:spChg chg="add del mod">
          <ac:chgData name="Jimmie Lundgren" userId="7424fd2e-8397-4a91-af0d-62f040157903" providerId="ADAL" clId="{73E63ECC-5C32-45A0-86A2-F1C8A87F8B70}" dt="2022-04-20T12:25:42.602" v="1383" actId="478"/>
          <ac:spMkLst>
            <pc:docMk/>
            <pc:sldMk cId="3780710958" sldId="2184"/>
            <ac:spMk id="31" creationId="{F53C3108-3787-49B5-89E6-7627C70818A8}"/>
          </ac:spMkLst>
        </pc:spChg>
        <pc:spChg chg="add del mod">
          <ac:chgData name="Jimmie Lundgren" userId="7424fd2e-8397-4a91-af0d-62f040157903" providerId="ADAL" clId="{73E63ECC-5C32-45A0-86A2-F1C8A87F8B70}" dt="2022-04-20T12:23:55.687" v="1374" actId="478"/>
          <ac:spMkLst>
            <pc:docMk/>
            <pc:sldMk cId="3780710958" sldId="2184"/>
            <ac:spMk id="32" creationId="{C0E75977-DA8A-43A2-8827-531BBB5D8C6E}"/>
          </ac:spMkLst>
        </pc:spChg>
        <pc:spChg chg="add del mod">
          <ac:chgData name="Jimmie Lundgren" userId="7424fd2e-8397-4a91-af0d-62f040157903" providerId="ADAL" clId="{73E63ECC-5C32-45A0-86A2-F1C8A87F8B70}" dt="2022-04-20T12:23:50.694" v="1369" actId="478"/>
          <ac:spMkLst>
            <pc:docMk/>
            <pc:sldMk cId="3780710958" sldId="2184"/>
            <ac:spMk id="33" creationId="{DC2FBE41-A9D6-4512-9F25-DC6E33AB2904}"/>
          </ac:spMkLst>
        </pc:spChg>
        <pc:spChg chg="add del mod">
          <ac:chgData name="Jimmie Lundgren" userId="7424fd2e-8397-4a91-af0d-62f040157903" providerId="ADAL" clId="{73E63ECC-5C32-45A0-86A2-F1C8A87F8B70}" dt="2022-04-20T12:23:51.957" v="1370" actId="478"/>
          <ac:spMkLst>
            <pc:docMk/>
            <pc:sldMk cId="3780710958" sldId="2184"/>
            <ac:spMk id="34" creationId="{ABB18584-041E-4C51-8D10-8E87E08B5EB8}"/>
          </ac:spMkLst>
        </pc:spChg>
        <pc:spChg chg="add del mod">
          <ac:chgData name="Jimmie Lundgren" userId="7424fd2e-8397-4a91-af0d-62f040157903" providerId="ADAL" clId="{73E63ECC-5C32-45A0-86A2-F1C8A87F8B70}" dt="2022-04-20T12:23:55.327" v="1373" actId="478"/>
          <ac:spMkLst>
            <pc:docMk/>
            <pc:sldMk cId="3780710958" sldId="2184"/>
            <ac:spMk id="35" creationId="{7A907514-AD2B-4843-BCFA-3476862978FF}"/>
          </ac:spMkLst>
        </pc:spChg>
        <pc:spChg chg="add del mod">
          <ac:chgData name="Jimmie Lundgren" userId="7424fd2e-8397-4a91-af0d-62f040157903" providerId="ADAL" clId="{73E63ECC-5C32-45A0-86A2-F1C8A87F8B70}" dt="2022-04-20T12:23:53.214" v="1371" actId="478"/>
          <ac:spMkLst>
            <pc:docMk/>
            <pc:sldMk cId="3780710958" sldId="2184"/>
            <ac:spMk id="36" creationId="{1CF3DA41-D1AB-4282-A2A5-390F5E49BC9A}"/>
          </ac:spMkLst>
        </pc:spChg>
        <pc:spChg chg="add del mod">
          <ac:chgData name="Jimmie Lundgren" userId="7424fd2e-8397-4a91-af0d-62f040157903" providerId="ADAL" clId="{73E63ECC-5C32-45A0-86A2-F1C8A87F8B70}" dt="2022-04-20T12:23:54.390" v="1372" actId="478"/>
          <ac:spMkLst>
            <pc:docMk/>
            <pc:sldMk cId="3780710958" sldId="2184"/>
            <ac:spMk id="37" creationId="{8BEF6254-28EC-4375-9578-9135F29B6434}"/>
          </ac:spMkLst>
        </pc:spChg>
        <pc:spChg chg="add del mod ord">
          <ac:chgData name="Jimmie Lundgren" userId="7424fd2e-8397-4a91-af0d-62f040157903" providerId="ADAL" clId="{73E63ECC-5C32-45A0-86A2-F1C8A87F8B70}" dt="2022-04-20T12:28:54.274" v="1490" actId="478"/>
          <ac:spMkLst>
            <pc:docMk/>
            <pc:sldMk cId="3780710958" sldId="2184"/>
            <ac:spMk id="38" creationId="{3BA65D14-C354-4272-8A15-E92FF2776741}"/>
          </ac:spMkLst>
        </pc:spChg>
        <pc:spChg chg="add mod ord">
          <ac:chgData name="Jimmie Lundgren" userId="7424fd2e-8397-4a91-af0d-62f040157903" providerId="ADAL" clId="{73E63ECC-5C32-45A0-86A2-F1C8A87F8B70}" dt="2022-04-20T20:12:27.634" v="2493" actId="1076"/>
          <ac:spMkLst>
            <pc:docMk/>
            <pc:sldMk cId="3780710958" sldId="2184"/>
            <ac:spMk id="40" creationId="{1B7F8EBC-C985-4E81-AADF-EB5714A9FB5F}"/>
          </ac:spMkLst>
        </pc:spChg>
        <pc:spChg chg="add mod">
          <ac:chgData name="Jimmie Lundgren" userId="7424fd2e-8397-4a91-af0d-62f040157903" providerId="ADAL" clId="{73E63ECC-5C32-45A0-86A2-F1C8A87F8B70}" dt="2022-04-20T20:04:33.425" v="2447" actId="1076"/>
          <ac:spMkLst>
            <pc:docMk/>
            <pc:sldMk cId="3780710958" sldId="2184"/>
            <ac:spMk id="41" creationId="{428BB1DE-ADD9-4F43-96A4-FFD7D189E9D9}"/>
          </ac:spMkLst>
        </pc:spChg>
        <pc:spChg chg="add mod">
          <ac:chgData name="Jimmie Lundgren" userId="7424fd2e-8397-4a91-af0d-62f040157903" providerId="ADAL" clId="{73E63ECC-5C32-45A0-86A2-F1C8A87F8B70}" dt="2022-04-20T20:04:33.425" v="2447" actId="1076"/>
          <ac:spMkLst>
            <pc:docMk/>
            <pc:sldMk cId="3780710958" sldId="2184"/>
            <ac:spMk id="42" creationId="{AFBE5AB5-1791-4D7C-83C7-0ACADC72F432}"/>
          </ac:spMkLst>
        </pc:spChg>
        <pc:spChg chg="add mod">
          <ac:chgData name="Jimmie Lundgren" userId="7424fd2e-8397-4a91-af0d-62f040157903" providerId="ADAL" clId="{73E63ECC-5C32-45A0-86A2-F1C8A87F8B70}" dt="2022-04-20T20:04:33.425" v="2447" actId="1076"/>
          <ac:spMkLst>
            <pc:docMk/>
            <pc:sldMk cId="3780710958" sldId="2184"/>
            <ac:spMk id="43" creationId="{8768BFE1-1439-42AF-893B-C576FB07FEEE}"/>
          </ac:spMkLst>
        </pc:spChg>
        <pc:spChg chg="add mod">
          <ac:chgData name="Jimmie Lundgren" userId="7424fd2e-8397-4a91-af0d-62f040157903" providerId="ADAL" clId="{73E63ECC-5C32-45A0-86A2-F1C8A87F8B70}" dt="2022-04-20T20:04:33.425" v="2447" actId="1076"/>
          <ac:spMkLst>
            <pc:docMk/>
            <pc:sldMk cId="3780710958" sldId="2184"/>
            <ac:spMk id="44" creationId="{C6282848-AD9E-451E-B90A-88839987A1B8}"/>
          </ac:spMkLst>
        </pc:spChg>
        <pc:spChg chg="add mod">
          <ac:chgData name="Jimmie Lundgren" userId="7424fd2e-8397-4a91-af0d-62f040157903" providerId="ADAL" clId="{73E63ECC-5C32-45A0-86A2-F1C8A87F8B70}" dt="2022-04-20T20:04:33.425" v="2447" actId="1076"/>
          <ac:spMkLst>
            <pc:docMk/>
            <pc:sldMk cId="3780710958" sldId="2184"/>
            <ac:spMk id="45" creationId="{E2A64602-7ABA-43F3-8133-289E7D6D1533}"/>
          </ac:spMkLst>
        </pc:spChg>
        <pc:spChg chg="add mod">
          <ac:chgData name="Jimmie Lundgren" userId="7424fd2e-8397-4a91-af0d-62f040157903" providerId="ADAL" clId="{73E63ECC-5C32-45A0-86A2-F1C8A87F8B70}" dt="2022-04-20T20:04:33.425" v="2447" actId="1076"/>
          <ac:spMkLst>
            <pc:docMk/>
            <pc:sldMk cId="3780710958" sldId="2184"/>
            <ac:spMk id="46" creationId="{09924C44-2EDB-4692-BB70-CC5B0130AA7D}"/>
          </ac:spMkLst>
        </pc:spChg>
        <pc:spChg chg="add mod">
          <ac:chgData name="Jimmie Lundgren" userId="7424fd2e-8397-4a91-af0d-62f040157903" providerId="ADAL" clId="{73E63ECC-5C32-45A0-86A2-F1C8A87F8B70}" dt="2022-04-20T20:04:33.425" v="2447" actId="1076"/>
          <ac:spMkLst>
            <pc:docMk/>
            <pc:sldMk cId="3780710958" sldId="2184"/>
            <ac:spMk id="47" creationId="{15BCF337-51BC-44A4-99AC-73D9AE007FFE}"/>
          </ac:spMkLst>
        </pc:spChg>
        <pc:spChg chg="add mod">
          <ac:chgData name="Jimmie Lundgren" userId="7424fd2e-8397-4a91-af0d-62f040157903" providerId="ADAL" clId="{73E63ECC-5C32-45A0-86A2-F1C8A87F8B70}" dt="2022-04-20T20:04:33.425" v="2447" actId="1076"/>
          <ac:spMkLst>
            <pc:docMk/>
            <pc:sldMk cId="3780710958" sldId="2184"/>
            <ac:spMk id="48" creationId="{A8EB73CE-7D8B-49E0-A203-CDEF6ABC1F9E}"/>
          </ac:spMkLst>
        </pc:spChg>
        <pc:spChg chg="add mod">
          <ac:chgData name="Jimmie Lundgren" userId="7424fd2e-8397-4a91-af0d-62f040157903" providerId="ADAL" clId="{73E63ECC-5C32-45A0-86A2-F1C8A87F8B70}" dt="2022-04-20T20:04:33.425" v="2447" actId="1076"/>
          <ac:spMkLst>
            <pc:docMk/>
            <pc:sldMk cId="3780710958" sldId="2184"/>
            <ac:spMk id="49" creationId="{7EEBE58E-1AD0-4147-BB72-CCCDFCFF0485}"/>
          </ac:spMkLst>
        </pc:spChg>
        <pc:spChg chg="add mod">
          <ac:chgData name="Jimmie Lundgren" userId="7424fd2e-8397-4a91-af0d-62f040157903" providerId="ADAL" clId="{73E63ECC-5C32-45A0-86A2-F1C8A87F8B70}" dt="2022-04-20T20:04:33.425" v="2447" actId="1076"/>
          <ac:spMkLst>
            <pc:docMk/>
            <pc:sldMk cId="3780710958" sldId="2184"/>
            <ac:spMk id="50" creationId="{BCFB5BED-C657-4E73-A8CC-502AC51E36D5}"/>
          </ac:spMkLst>
        </pc:spChg>
        <pc:spChg chg="add mod">
          <ac:chgData name="Jimmie Lundgren" userId="7424fd2e-8397-4a91-af0d-62f040157903" providerId="ADAL" clId="{73E63ECC-5C32-45A0-86A2-F1C8A87F8B70}" dt="2022-04-20T20:04:33.425" v="2447" actId="1076"/>
          <ac:spMkLst>
            <pc:docMk/>
            <pc:sldMk cId="3780710958" sldId="2184"/>
            <ac:spMk id="51" creationId="{180BE1A8-30F5-4A04-9A38-43D9A4717F98}"/>
          </ac:spMkLst>
        </pc:spChg>
        <pc:spChg chg="add mod">
          <ac:chgData name="Jimmie Lundgren" userId="7424fd2e-8397-4a91-af0d-62f040157903" providerId="ADAL" clId="{73E63ECC-5C32-45A0-86A2-F1C8A87F8B70}" dt="2022-04-20T20:04:33.425" v="2447" actId="1076"/>
          <ac:spMkLst>
            <pc:docMk/>
            <pc:sldMk cId="3780710958" sldId="2184"/>
            <ac:spMk id="52" creationId="{B6E257E1-450C-432B-BCCD-01C3A0966814}"/>
          </ac:spMkLst>
        </pc:spChg>
        <pc:spChg chg="add mod">
          <ac:chgData name="Jimmie Lundgren" userId="7424fd2e-8397-4a91-af0d-62f040157903" providerId="ADAL" clId="{73E63ECC-5C32-45A0-86A2-F1C8A87F8B70}" dt="2022-04-20T15:10:55.946" v="2413" actId="1076"/>
          <ac:spMkLst>
            <pc:docMk/>
            <pc:sldMk cId="3780710958" sldId="2184"/>
            <ac:spMk id="54" creationId="{4AB9C44D-0427-4D4C-AB1F-930BDFD44422}"/>
          </ac:spMkLst>
        </pc:spChg>
        <pc:spChg chg="add mod">
          <ac:chgData name="Jimmie Lundgren" userId="7424fd2e-8397-4a91-af0d-62f040157903" providerId="ADAL" clId="{73E63ECC-5C32-45A0-86A2-F1C8A87F8B70}" dt="2022-04-20T15:10:55.946" v="2413" actId="1076"/>
          <ac:spMkLst>
            <pc:docMk/>
            <pc:sldMk cId="3780710958" sldId="2184"/>
            <ac:spMk id="55" creationId="{D270E6E1-71FE-42FB-849C-29278FEB6EFB}"/>
          </ac:spMkLst>
        </pc:spChg>
        <pc:spChg chg="add mod">
          <ac:chgData name="Jimmie Lundgren" userId="7424fd2e-8397-4a91-af0d-62f040157903" providerId="ADAL" clId="{73E63ECC-5C32-45A0-86A2-F1C8A87F8B70}" dt="2022-04-20T15:10:55.946" v="2413" actId="1076"/>
          <ac:spMkLst>
            <pc:docMk/>
            <pc:sldMk cId="3780710958" sldId="2184"/>
            <ac:spMk id="56" creationId="{08EB2428-44B3-47B1-B5DA-3BF4645C5492}"/>
          </ac:spMkLst>
        </pc:spChg>
        <pc:spChg chg="add mod">
          <ac:chgData name="Jimmie Lundgren" userId="7424fd2e-8397-4a91-af0d-62f040157903" providerId="ADAL" clId="{73E63ECC-5C32-45A0-86A2-F1C8A87F8B70}" dt="2022-04-20T20:03:38.381" v="2439" actId="1076"/>
          <ac:spMkLst>
            <pc:docMk/>
            <pc:sldMk cId="3780710958" sldId="2184"/>
            <ac:spMk id="57" creationId="{2EC1BDE6-676D-4164-B0FA-AEF77B699C69}"/>
          </ac:spMkLst>
        </pc:spChg>
        <pc:spChg chg="add mod">
          <ac:chgData name="Jimmie Lundgren" userId="7424fd2e-8397-4a91-af0d-62f040157903" providerId="ADAL" clId="{73E63ECC-5C32-45A0-86A2-F1C8A87F8B70}" dt="2022-04-20T20:03:48.851" v="2444" actId="1036"/>
          <ac:spMkLst>
            <pc:docMk/>
            <pc:sldMk cId="3780710958" sldId="2184"/>
            <ac:spMk id="58" creationId="{71BFDA64-33C4-4BBE-92CF-358FA58A6D6E}"/>
          </ac:spMkLst>
        </pc:spChg>
        <pc:graphicFrameChg chg="add del mod">
          <ac:chgData name="Jimmie Lundgren" userId="7424fd2e-8397-4a91-af0d-62f040157903" providerId="ADAL" clId="{73E63ECC-5C32-45A0-86A2-F1C8A87F8B70}" dt="2022-04-20T10:52:23.322" v="951" actId="478"/>
          <ac:graphicFrameMkLst>
            <pc:docMk/>
            <pc:sldMk cId="3780710958" sldId="2184"/>
            <ac:graphicFrameMk id="4" creationId="{2EAAF486-A189-4E3D-A615-3245E8BB8460}"/>
          </ac:graphicFrameMkLst>
        </pc:graphicFrameChg>
        <pc:graphicFrameChg chg="add mod">
          <ac:chgData name="Jimmie Lundgren" userId="7424fd2e-8397-4a91-af0d-62f040157903" providerId="ADAL" clId="{73E63ECC-5C32-45A0-86A2-F1C8A87F8B70}" dt="2022-04-20T15:10:55.946" v="2413" actId="1076"/>
          <ac:graphicFrameMkLst>
            <pc:docMk/>
            <pc:sldMk cId="3780710958" sldId="2184"/>
            <ac:graphicFrameMk id="5" creationId="{AD44B305-49D0-4B1A-A9F6-A5DB12AD0650}"/>
          </ac:graphicFrameMkLst>
        </pc:graphicFrameChg>
        <pc:graphicFrameChg chg="add del mod">
          <ac:chgData name="Jimmie Lundgren" userId="7424fd2e-8397-4a91-af0d-62f040157903" providerId="ADAL" clId="{73E63ECC-5C32-45A0-86A2-F1C8A87F8B70}" dt="2022-04-20T12:09:45.002" v="1003"/>
          <ac:graphicFrameMkLst>
            <pc:docMk/>
            <pc:sldMk cId="3780710958" sldId="2184"/>
            <ac:graphicFrameMk id="9" creationId="{E5675728-0B52-41C0-850C-327136004118}"/>
          </ac:graphicFrameMkLst>
        </pc:graphicFrameChg>
        <pc:graphicFrameChg chg="add del mod">
          <ac:chgData name="Jimmie Lundgren" userId="7424fd2e-8397-4a91-af0d-62f040157903" providerId="ADAL" clId="{73E63ECC-5C32-45A0-86A2-F1C8A87F8B70}" dt="2022-04-20T12:09:45.002" v="1003"/>
          <ac:graphicFrameMkLst>
            <pc:docMk/>
            <pc:sldMk cId="3780710958" sldId="2184"/>
            <ac:graphicFrameMk id="13" creationId="{475F49DC-4685-4BE8-A9F8-1E022FA0C061}"/>
          </ac:graphicFrameMkLst>
        </pc:graphicFrameChg>
        <pc:picChg chg="del">
          <ac:chgData name="Jimmie Lundgren" userId="7424fd2e-8397-4a91-af0d-62f040157903" providerId="ADAL" clId="{73E63ECC-5C32-45A0-86A2-F1C8A87F8B70}" dt="2022-04-20T10:51:21.993" v="940" actId="478"/>
          <ac:picMkLst>
            <pc:docMk/>
            <pc:sldMk cId="3780710958" sldId="2184"/>
            <ac:picMk id="6" creationId="{CAF3D373-77E7-054C-A4E6-41CBBEE76860}"/>
          </ac:picMkLst>
        </pc:picChg>
        <pc:picChg chg="add mod modCrop">
          <ac:chgData name="Jimmie Lundgren" userId="7424fd2e-8397-4a91-af0d-62f040157903" providerId="ADAL" clId="{73E63ECC-5C32-45A0-86A2-F1C8A87F8B70}" dt="2022-04-20T20:11:22.558" v="2483" actId="1076"/>
          <ac:picMkLst>
            <pc:docMk/>
            <pc:sldMk cId="3780710958" sldId="2184"/>
            <ac:picMk id="60" creationId="{DD9FEDA4-FC93-4C60-A310-EA69EB2247E2}"/>
          </ac:picMkLst>
        </pc:picChg>
        <pc:cxnChg chg="add del mod">
          <ac:chgData name="Jimmie Lundgren" userId="7424fd2e-8397-4a91-af0d-62f040157903" providerId="ADAL" clId="{73E63ECC-5C32-45A0-86A2-F1C8A87F8B70}" dt="2022-04-20T12:19:27.100" v="1272" actId="478"/>
          <ac:cxnSpMkLst>
            <pc:docMk/>
            <pc:sldMk cId="3780710958" sldId="2184"/>
            <ac:cxnSpMk id="15" creationId="{F25452CD-E290-40FF-8728-E9F579CBCE87}"/>
          </ac:cxnSpMkLst>
        </pc:cxnChg>
        <pc:cxnChg chg="add mod">
          <ac:chgData name="Jimmie Lundgren" userId="7424fd2e-8397-4a91-af0d-62f040157903" providerId="ADAL" clId="{73E63ECC-5C32-45A0-86A2-F1C8A87F8B70}" dt="2022-04-20T15:10:55.946" v="2413" actId="1076"/>
          <ac:cxnSpMkLst>
            <pc:docMk/>
            <pc:sldMk cId="3780710958" sldId="2184"/>
            <ac:cxnSpMk id="53" creationId="{A331FFB0-0994-458D-B5F5-7F0F83C34AA0}"/>
          </ac:cxnSpMkLst>
        </pc:cxnChg>
      </pc:sldChg>
      <pc:sldChg chg="addSp delSp modSp add mod">
        <pc:chgData name="Jimmie Lundgren" userId="7424fd2e-8397-4a91-af0d-62f040157903" providerId="ADAL" clId="{73E63ECC-5C32-45A0-86A2-F1C8A87F8B70}" dt="2022-04-22T15:26:43.141" v="4927" actId="478"/>
        <pc:sldMkLst>
          <pc:docMk/>
          <pc:sldMk cId="1058143523" sldId="2185"/>
        </pc:sldMkLst>
        <pc:spChg chg="del">
          <ac:chgData name="Jimmie Lundgren" userId="7424fd2e-8397-4a91-af0d-62f040157903" providerId="ADAL" clId="{73E63ECC-5C32-45A0-86A2-F1C8A87F8B70}" dt="2022-04-22T13:15:18.976" v="4255" actId="478"/>
          <ac:spMkLst>
            <pc:docMk/>
            <pc:sldMk cId="1058143523" sldId="2185"/>
            <ac:spMk id="2" creationId="{6C258A4E-40BA-B806-F026-232AADFA68A2}"/>
          </ac:spMkLst>
        </pc:spChg>
        <pc:spChg chg="add del mod">
          <ac:chgData name="Jimmie Lundgren" userId="7424fd2e-8397-4a91-af0d-62f040157903" providerId="ADAL" clId="{73E63ECC-5C32-45A0-86A2-F1C8A87F8B70}" dt="2022-04-22T15:26:43.141" v="4927" actId="478"/>
          <ac:spMkLst>
            <pc:docMk/>
            <pc:sldMk cId="1058143523" sldId="2185"/>
            <ac:spMk id="4" creationId="{C58747DC-CFBD-455D-8EA9-A8F0B586BA35}"/>
          </ac:spMkLst>
        </pc:spChg>
        <pc:spChg chg="mod">
          <ac:chgData name="Jimmie Lundgren" userId="7424fd2e-8397-4a91-af0d-62f040157903" providerId="ADAL" clId="{73E63ECC-5C32-45A0-86A2-F1C8A87F8B70}" dt="2022-04-22T10:23:07.061" v="3693" actId="1035"/>
          <ac:spMkLst>
            <pc:docMk/>
            <pc:sldMk cId="1058143523" sldId="2185"/>
            <ac:spMk id="7" creationId="{A11101D8-0A99-4982-9B07-56F0EFB8308E}"/>
          </ac:spMkLst>
        </pc:spChg>
        <pc:spChg chg="del">
          <ac:chgData name="Jimmie Lundgren" userId="7424fd2e-8397-4a91-af0d-62f040157903" providerId="ADAL" clId="{73E63ECC-5C32-45A0-86A2-F1C8A87F8B70}" dt="2022-04-20T12:52:56.184" v="1654" actId="478"/>
          <ac:spMkLst>
            <pc:docMk/>
            <pc:sldMk cId="1058143523" sldId="2185"/>
            <ac:spMk id="14" creationId="{0C798ABF-2C81-491E-8DD1-2A38CF67DD25}"/>
          </ac:spMkLst>
        </pc:spChg>
        <pc:spChg chg="del">
          <ac:chgData name="Jimmie Lundgren" userId="7424fd2e-8397-4a91-af0d-62f040157903" providerId="ADAL" clId="{73E63ECC-5C32-45A0-86A2-F1C8A87F8B70}" dt="2022-04-20T12:53:00.913" v="1660" actId="478"/>
          <ac:spMkLst>
            <pc:docMk/>
            <pc:sldMk cId="1058143523" sldId="2185"/>
            <ac:spMk id="16" creationId="{3CF34307-B9B6-43EF-833E-F46881CD4FD8}"/>
          </ac:spMkLst>
        </pc:spChg>
        <pc:spChg chg="del mod">
          <ac:chgData name="Jimmie Lundgren" userId="7424fd2e-8397-4a91-af0d-62f040157903" providerId="ADAL" clId="{73E63ECC-5C32-45A0-86A2-F1C8A87F8B70}" dt="2022-04-20T12:53:01.785" v="1661" actId="478"/>
          <ac:spMkLst>
            <pc:docMk/>
            <pc:sldMk cId="1058143523" sldId="2185"/>
            <ac:spMk id="20" creationId="{B7C6E5DD-492F-4912-921F-70383B150519}"/>
          </ac:spMkLst>
        </pc:spChg>
        <pc:spChg chg="add mod">
          <ac:chgData name="Jimmie Lundgren" userId="7424fd2e-8397-4a91-af0d-62f040157903" providerId="ADAL" clId="{73E63ECC-5C32-45A0-86A2-F1C8A87F8B70}" dt="2022-04-20T20:19:13.549" v="2560" actId="1076"/>
          <ac:spMkLst>
            <pc:docMk/>
            <pc:sldMk cId="1058143523" sldId="2185"/>
            <ac:spMk id="30" creationId="{C844B6BD-F090-4712-A748-0FB62DE64FBF}"/>
          </ac:spMkLst>
        </pc:spChg>
        <pc:spChg chg="add del mod">
          <ac:chgData name="Jimmie Lundgren" userId="7424fd2e-8397-4a91-af0d-62f040157903" providerId="ADAL" clId="{73E63ECC-5C32-45A0-86A2-F1C8A87F8B70}" dt="2022-04-20T13:11:41.788" v="1947" actId="478"/>
          <ac:spMkLst>
            <pc:docMk/>
            <pc:sldMk cId="1058143523" sldId="2185"/>
            <ac:spMk id="31" creationId="{43062A71-C9C4-4458-85A4-A72687EC0CE1}"/>
          </ac:spMkLst>
        </pc:spChg>
        <pc:spChg chg="add del mod">
          <ac:chgData name="Jimmie Lundgren" userId="7424fd2e-8397-4a91-af0d-62f040157903" providerId="ADAL" clId="{73E63ECC-5C32-45A0-86A2-F1C8A87F8B70}" dt="2022-04-20T13:11:40.197" v="1946" actId="478"/>
          <ac:spMkLst>
            <pc:docMk/>
            <pc:sldMk cId="1058143523" sldId="2185"/>
            <ac:spMk id="33" creationId="{3DBDB225-E44C-47F0-AD89-AF14F21456E3}"/>
          </ac:spMkLst>
        </pc:spChg>
        <pc:spChg chg="add mod">
          <ac:chgData name="Jimmie Lundgren" userId="7424fd2e-8397-4a91-af0d-62f040157903" providerId="ADAL" clId="{73E63ECC-5C32-45A0-86A2-F1C8A87F8B70}" dt="2022-04-20T20:19:13.549" v="2560" actId="1076"/>
          <ac:spMkLst>
            <pc:docMk/>
            <pc:sldMk cId="1058143523" sldId="2185"/>
            <ac:spMk id="37" creationId="{A168FDDA-57C0-4C89-8992-424EEE5F5F51}"/>
          </ac:spMkLst>
        </pc:spChg>
        <pc:spChg chg="del mod">
          <ac:chgData name="Jimmie Lundgren" userId="7424fd2e-8397-4a91-af0d-62f040157903" providerId="ADAL" clId="{73E63ECC-5C32-45A0-86A2-F1C8A87F8B70}" dt="2022-04-20T12:56:15.264" v="1701" actId="478"/>
          <ac:spMkLst>
            <pc:docMk/>
            <pc:sldMk cId="1058143523" sldId="2185"/>
            <ac:spMk id="40" creationId="{1B7F8EBC-C985-4E81-AADF-EB5714A9FB5F}"/>
          </ac:spMkLst>
        </pc:spChg>
        <pc:spChg chg="del">
          <ac:chgData name="Jimmie Lundgren" userId="7424fd2e-8397-4a91-af0d-62f040157903" providerId="ADAL" clId="{73E63ECC-5C32-45A0-86A2-F1C8A87F8B70}" dt="2022-04-20T12:52:51.360" v="1652" actId="478"/>
          <ac:spMkLst>
            <pc:docMk/>
            <pc:sldMk cId="1058143523" sldId="2185"/>
            <ac:spMk id="41" creationId="{428BB1DE-ADD9-4F43-96A4-FFD7D189E9D9}"/>
          </ac:spMkLst>
        </pc:spChg>
        <pc:spChg chg="del mod">
          <ac:chgData name="Jimmie Lundgren" userId="7424fd2e-8397-4a91-af0d-62f040157903" providerId="ADAL" clId="{73E63ECC-5C32-45A0-86A2-F1C8A87F8B70}" dt="2022-04-20T12:52:40.200" v="1641" actId="478"/>
          <ac:spMkLst>
            <pc:docMk/>
            <pc:sldMk cId="1058143523" sldId="2185"/>
            <ac:spMk id="42" creationId="{AFBE5AB5-1791-4D7C-83C7-0ACADC72F432}"/>
          </ac:spMkLst>
        </pc:spChg>
        <pc:spChg chg="del">
          <ac:chgData name="Jimmie Lundgren" userId="7424fd2e-8397-4a91-af0d-62f040157903" providerId="ADAL" clId="{73E63ECC-5C32-45A0-86A2-F1C8A87F8B70}" dt="2022-04-20T12:52:37.681" v="1638" actId="478"/>
          <ac:spMkLst>
            <pc:docMk/>
            <pc:sldMk cId="1058143523" sldId="2185"/>
            <ac:spMk id="43" creationId="{8768BFE1-1439-42AF-893B-C576FB07FEEE}"/>
          </ac:spMkLst>
        </pc:spChg>
        <pc:spChg chg="del mod">
          <ac:chgData name="Jimmie Lundgren" userId="7424fd2e-8397-4a91-af0d-62f040157903" providerId="ADAL" clId="{73E63ECC-5C32-45A0-86A2-F1C8A87F8B70}" dt="2022-04-20T12:52:41.336" v="1642" actId="478"/>
          <ac:spMkLst>
            <pc:docMk/>
            <pc:sldMk cId="1058143523" sldId="2185"/>
            <ac:spMk id="44" creationId="{C6282848-AD9E-451E-B90A-88839987A1B8}"/>
          </ac:spMkLst>
        </pc:spChg>
        <pc:spChg chg="del mod">
          <ac:chgData name="Jimmie Lundgren" userId="7424fd2e-8397-4a91-af0d-62f040157903" providerId="ADAL" clId="{73E63ECC-5C32-45A0-86A2-F1C8A87F8B70}" dt="2022-04-20T12:52:43.960" v="1645" actId="478"/>
          <ac:spMkLst>
            <pc:docMk/>
            <pc:sldMk cId="1058143523" sldId="2185"/>
            <ac:spMk id="45" creationId="{E2A64602-7ABA-43F3-8133-289E7D6D1533}"/>
          </ac:spMkLst>
        </pc:spChg>
        <pc:spChg chg="del">
          <ac:chgData name="Jimmie Lundgren" userId="7424fd2e-8397-4a91-af0d-62f040157903" providerId="ADAL" clId="{73E63ECC-5C32-45A0-86A2-F1C8A87F8B70}" dt="2022-04-20T12:52:42.064" v="1643" actId="478"/>
          <ac:spMkLst>
            <pc:docMk/>
            <pc:sldMk cId="1058143523" sldId="2185"/>
            <ac:spMk id="46" creationId="{09924C44-2EDB-4692-BB70-CC5B0130AA7D}"/>
          </ac:spMkLst>
        </pc:spChg>
        <pc:spChg chg="del">
          <ac:chgData name="Jimmie Lundgren" userId="7424fd2e-8397-4a91-af0d-62f040157903" providerId="ADAL" clId="{73E63ECC-5C32-45A0-86A2-F1C8A87F8B70}" dt="2022-04-20T12:52:49.400" v="1650" actId="478"/>
          <ac:spMkLst>
            <pc:docMk/>
            <pc:sldMk cId="1058143523" sldId="2185"/>
            <ac:spMk id="47" creationId="{15BCF337-51BC-44A4-99AC-73D9AE007FFE}"/>
          </ac:spMkLst>
        </pc:spChg>
        <pc:spChg chg="del">
          <ac:chgData name="Jimmie Lundgren" userId="7424fd2e-8397-4a91-af0d-62f040157903" providerId="ADAL" clId="{73E63ECC-5C32-45A0-86A2-F1C8A87F8B70}" dt="2022-04-20T12:52:45.144" v="1646" actId="478"/>
          <ac:spMkLst>
            <pc:docMk/>
            <pc:sldMk cId="1058143523" sldId="2185"/>
            <ac:spMk id="48" creationId="{A8EB73CE-7D8B-49E0-A203-CDEF6ABC1F9E}"/>
          </ac:spMkLst>
        </pc:spChg>
        <pc:spChg chg="del">
          <ac:chgData name="Jimmie Lundgren" userId="7424fd2e-8397-4a91-af0d-62f040157903" providerId="ADAL" clId="{73E63ECC-5C32-45A0-86A2-F1C8A87F8B70}" dt="2022-04-20T12:52:46.249" v="1647" actId="478"/>
          <ac:spMkLst>
            <pc:docMk/>
            <pc:sldMk cId="1058143523" sldId="2185"/>
            <ac:spMk id="49" creationId="{7EEBE58E-1AD0-4147-BB72-CCCDFCFF0485}"/>
          </ac:spMkLst>
        </pc:spChg>
        <pc:spChg chg="del">
          <ac:chgData name="Jimmie Lundgren" userId="7424fd2e-8397-4a91-af0d-62f040157903" providerId="ADAL" clId="{73E63ECC-5C32-45A0-86A2-F1C8A87F8B70}" dt="2022-04-20T12:52:50.848" v="1651" actId="478"/>
          <ac:spMkLst>
            <pc:docMk/>
            <pc:sldMk cId="1058143523" sldId="2185"/>
            <ac:spMk id="50" creationId="{BCFB5BED-C657-4E73-A8CC-502AC51E36D5}"/>
          </ac:spMkLst>
        </pc:spChg>
        <pc:spChg chg="del mod">
          <ac:chgData name="Jimmie Lundgren" userId="7424fd2e-8397-4a91-af0d-62f040157903" providerId="ADAL" clId="{73E63ECC-5C32-45A0-86A2-F1C8A87F8B70}" dt="2022-04-20T12:52:47.896" v="1649" actId="478"/>
          <ac:spMkLst>
            <pc:docMk/>
            <pc:sldMk cId="1058143523" sldId="2185"/>
            <ac:spMk id="51" creationId="{180BE1A8-30F5-4A04-9A38-43D9A4717F98}"/>
          </ac:spMkLst>
        </pc:spChg>
        <pc:spChg chg="del">
          <ac:chgData name="Jimmie Lundgren" userId="7424fd2e-8397-4a91-af0d-62f040157903" providerId="ADAL" clId="{73E63ECC-5C32-45A0-86A2-F1C8A87F8B70}" dt="2022-04-20T12:52:56.896" v="1655" actId="478"/>
          <ac:spMkLst>
            <pc:docMk/>
            <pc:sldMk cId="1058143523" sldId="2185"/>
            <ac:spMk id="54" creationId="{4AB9C44D-0427-4D4C-AB1F-930BDFD44422}"/>
          </ac:spMkLst>
        </pc:spChg>
        <pc:spChg chg="del">
          <ac:chgData name="Jimmie Lundgren" userId="7424fd2e-8397-4a91-af0d-62f040157903" providerId="ADAL" clId="{73E63ECC-5C32-45A0-86A2-F1C8A87F8B70}" dt="2022-04-20T12:52:59.265" v="1658" actId="478"/>
          <ac:spMkLst>
            <pc:docMk/>
            <pc:sldMk cId="1058143523" sldId="2185"/>
            <ac:spMk id="55" creationId="{D270E6E1-71FE-42FB-849C-29278FEB6EFB}"/>
          </ac:spMkLst>
        </pc:spChg>
        <pc:spChg chg="del">
          <ac:chgData name="Jimmie Lundgren" userId="7424fd2e-8397-4a91-af0d-62f040157903" providerId="ADAL" clId="{73E63ECC-5C32-45A0-86A2-F1C8A87F8B70}" dt="2022-04-20T12:52:58.592" v="1657" actId="478"/>
          <ac:spMkLst>
            <pc:docMk/>
            <pc:sldMk cId="1058143523" sldId="2185"/>
            <ac:spMk id="56" creationId="{08EB2428-44B3-47B1-B5DA-3BF4645C5492}"/>
          </ac:spMkLst>
        </pc:spChg>
        <pc:spChg chg="add del mod">
          <ac:chgData name="Jimmie Lundgren" userId="7424fd2e-8397-4a91-af0d-62f040157903" providerId="ADAL" clId="{73E63ECC-5C32-45A0-86A2-F1C8A87F8B70}" dt="2022-04-20T13:35:56.643" v="2171" actId="478"/>
          <ac:spMkLst>
            <pc:docMk/>
            <pc:sldMk cId="1058143523" sldId="2185"/>
            <ac:spMk id="59" creationId="{C58B3D63-320C-413B-AE4A-6180199B8F1B}"/>
          </ac:spMkLst>
        </pc:spChg>
        <pc:spChg chg="add del mod">
          <ac:chgData name="Jimmie Lundgren" userId="7424fd2e-8397-4a91-af0d-62f040157903" providerId="ADAL" clId="{73E63ECC-5C32-45A0-86A2-F1C8A87F8B70}" dt="2022-04-20T20:18:47.951" v="2557" actId="478"/>
          <ac:spMkLst>
            <pc:docMk/>
            <pc:sldMk cId="1058143523" sldId="2185"/>
            <ac:spMk id="85" creationId="{992DECDC-5328-4B3E-A8B0-BDBB7E379720}"/>
          </ac:spMkLst>
        </pc:spChg>
        <pc:spChg chg="add del mod">
          <ac:chgData name="Jimmie Lundgren" userId="7424fd2e-8397-4a91-af0d-62f040157903" providerId="ADAL" clId="{73E63ECC-5C32-45A0-86A2-F1C8A87F8B70}" dt="2022-04-20T20:19:37.399" v="2581" actId="478"/>
          <ac:spMkLst>
            <pc:docMk/>
            <pc:sldMk cId="1058143523" sldId="2185"/>
            <ac:spMk id="86" creationId="{CF1B3F20-784B-4A08-9AA8-B004DAE8BD24}"/>
          </ac:spMkLst>
        </pc:spChg>
        <pc:spChg chg="add del mod">
          <ac:chgData name="Jimmie Lundgren" userId="7424fd2e-8397-4a91-af0d-62f040157903" providerId="ADAL" clId="{73E63ECC-5C32-45A0-86A2-F1C8A87F8B70}" dt="2022-04-20T20:19:36.495" v="2580" actId="478"/>
          <ac:spMkLst>
            <pc:docMk/>
            <pc:sldMk cId="1058143523" sldId="2185"/>
            <ac:spMk id="87" creationId="{9C507029-EFE8-4D15-A561-FEB46CB8D6E2}"/>
          </ac:spMkLst>
        </pc:spChg>
        <pc:graphicFrameChg chg="add del mod">
          <ac:chgData name="Jimmie Lundgren" userId="7424fd2e-8397-4a91-af0d-62f040157903" providerId="ADAL" clId="{73E63ECC-5C32-45A0-86A2-F1C8A87F8B70}" dt="2022-04-20T12:54:16.413" v="1665" actId="478"/>
          <ac:graphicFrameMkLst>
            <pc:docMk/>
            <pc:sldMk cId="1058143523" sldId="2185"/>
            <ac:graphicFrameMk id="2" creationId="{695CDB0E-3B2E-4810-86C8-E50730A0846F}"/>
          </ac:graphicFrameMkLst>
        </pc:graphicFrameChg>
        <pc:graphicFrameChg chg="add del mod modGraphic">
          <ac:chgData name="Jimmie Lundgren" userId="7424fd2e-8397-4a91-af0d-62f040157903" providerId="ADAL" clId="{73E63ECC-5C32-45A0-86A2-F1C8A87F8B70}" dt="2022-04-20T12:56:11.665" v="1699" actId="478"/>
          <ac:graphicFrameMkLst>
            <pc:docMk/>
            <pc:sldMk cId="1058143523" sldId="2185"/>
            <ac:graphicFrameMk id="4" creationId="{7FB0790F-CBE5-4BB5-B92A-88DA67337DB8}"/>
          </ac:graphicFrameMkLst>
        </pc:graphicFrameChg>
        <pc:graphicFrameChg chg="del">
          <ac:chgData name="Jimmie Lundgren" userId="7424fd2e-8397-4a91-af0d-62f040157903" providerId="ADAL" clId="{73E63ECC-5C32-45A0-86A2-F1C8A87F8B70}" dt="2022-04-20T12:52:54.871" v="1653" actId="478"/>
          <ac:graphicFrameMkLst>
            <pc:docMk/>
            <pc:sldMk cId="1058143523" sldId="2185"/>
            <ac:graphicFrameMk id="5" creationId="{AD44B305-49D0-4B1A-A9F6-A5DB12AD0650}"/>
          </ac:graphicFrameMkLst>
        </pc:graphicFrameChg>
        <pc:graphicFrameChg chg="add del mod modGraphic">
          <ac:chgData name="Jimmie Lundgren" userId="7424fd2e-8397-4a91-af0d-62f040157903" providerId="ADAL" clId="{73E63ECC-5C32-45A0-86A2-F1C8A87F8B70}" dt="2022-04-20T20:06:56.699" v="2460" actId="478"/>
          <ac:graphicFrameMkLst>
            <pc:docMk/>
            <pc:sldMk cId="1058143523" sldId="2185"/>
            <ac:graphicFrameMk id="6" creationId="{08AC197C-71B9-43CE-A562-549830F2037D}"/>
          </ac:graphicFrameMkLst>
        </pc:graphicFrameChg>
        <pc:graphicFrameChg chg="add mod modGraphic">
          <ac:chgData name="Jimmie Lundgren" userId="7424fd2e-8397-4a91-af0d-62f040157903" providerId="ADAL" clId="{73E63ECC-5C32-45A0-86A2-F1C8A87F8B70}" dt="2022-04-22T13:14:40.833" v="4249" actId="207"/>
          <ac:graphicFrameMkLst>
            <pc:docMk/>
            <pc:sldMk cId="1058143523" sldId="2185"/>
            <ac:graphicFrameMk id="34" creationId="{63B4DC4D-5633-4136-AB17-B6BEEC89B953}"/>
          </ac:graphicFrameMkLst>
        </pc:graphicFrameChg>
        <pc:graphicFrameChg chg="add mod">
          <ac:chgData name="Jimmie Lundgren" userId="7424fd2e-8397-4a91-af0d-62f040157903" providerId="ADAL" clId="{73E63ECC-5C32-45A0-86A2-F1C8A87F8B70}" dt="2022-04-20T13:42:42.414" v="2250" actId="571"/>
          <ac:graphicFrameMkLst>
            <pc:docMk/>
            <pc:sldMk cId="1058143523" sldId="2185"/>
            <ac:graphicFrameMk id="80" creationId="{705F6C22-5532-42A1-BD22-EDED892357FC}"/>
          </ac:graphicFrameMkLst>
        </pc:graphicFrameChg>
        <pc:graphicFrameChg chg="add mod modGraphic">
          <ac:chgData name="Jimmie Lundgren" userId="7424fd2e-8397-4a91-af0d-62f040157903" providerId="ADAL" clId="{73E63ECC-5C32-45A0-86A2-F1C8A87F8B70}" dt="2022-04-22T13:15:15.924" v="4254" actId="2165"/>
          <ac:graphicFrameMkLst>
            <pc:docMk/>
            <pc:sldMk cId="1058143523" sldId="2185"/>
            <ac:graphicFrameMk id="89" creationId="{D13DEF8A-306B-4B35-96AF-EA5D7C337BB2}"/>
          </ac:graphicFrameMkLst>
        </pc:graphicFrameChg>
        <pc:picChg chg="add del mod">
          <ac:chgData name="Jimmie Lundgren" userId="7424fd2e-8397-4a91-af0d-62f040157903" providerId="ADAL" clId="{73E63ECC-5C32-45A0-86A2-F1C8A87F8B70}" dt="2022-04-21T16:00:28.957" v="3136" actId="478"/>
          <ac:picMkLst>
            <pc:docMk/>
            <pc:sldMk cId="1058143523" sldId="2185"/>
            <ac:picMk id="4" creationId="{A2C6850D-C63D-43E0-BEF0-2A0A6C8CB045}"/>
          </ac:picMkLst>
        </pc:picChg>
        <pc:picChg chg="add del mod">
          <ac:chgData name="Jimmie Lundgren" userId="7424fd2e-8397-4a91-af0d-62f040157903" providerId="ADAL" clId="{73E63ECC-5C32-45A0-86A2-F1C8A87F8B70}" dt="2022-04-21T16:01:16.966" v="3146" actId="478"/>
          <ac:picMkLst>
            <pc:docMk/>
            <pc:sldMk cId="1058143523" sldId="2185"/>
            <ac:picMk id="6" creationId="{600A0DF3-DDDE-4B3D-9C55-DB79054BA577}"/>
          </ac:picMkLst>
        </pc:picChg>
        <pc:picChg chg="add del mod ord">
          <ac:chgData name="Jimmie Lundgren" userId="7424fd2e-8397-4a91-af0d-62f040157903" providerId="ADAL" clId="{73E63ECC-5C32-45A0-86A2-F1C8A87F8B70}" dt="2022-04-21T16:02:30.673" v="3154" actId="478"/>
          <ac:picMkLst>
            <pc:docMk/>
            <pc:sldMk cId="1058143523" sldId="2185"/>
            <ac:picMk id="9" creationId="{9E323ACB-CA1A-457A-B2F0-D534B782F2CE}"/>
          </ac:picMkLst>
        </pc:picChg>
        <pc:picChg chg="add del mod ord">
          <ac:chgData name="Jimmie Lundgren" userId="7424fd2e-8397-4a91-af0d-62f040157903" providerId="ADAL" clId="{73E63ECC-5C32-45A0-86A2-F1C8A87F8B70}" dt="2022-04-21T16:03:55.132" v="3164" actId="478"/>
          <ac:picMkLst>
            <pc:docMk/>
            <pc:sldMk cId="1058143523" sldId="2185"/>
            <ac:picMk id="11" creationId="{C724CB50-E08A-4AF2-A0EC-6D0DE931EBA2}"/>
          </ac:picMkLst>
        </pc:picChg>
        <pc:picChg chg="add del mod">
          <ac:chgData name="Jimmie Lundgren" userId="7424fd2e-8397-4a91-af0d-62f040157903" providerId="ADAL" clId="{73E63ECC-5C32-45A0-86A2-F1C8A87F8B70}" dt="2022-04-21T16:04:36.543" v="3168" actId="478"/>
          <ac:picMkLst>
            <pc:docMk/>
            <pc:sldMk cId="1058143523" sldId="2185"/>
            <ac:picMk id="14" creationId="{D13F6C80-EF74-4CBA-B1A4-80C1D35E5410}"/>
          </ac:picMkLst>
        </pc:picChg>
        <pc:picChg chg="add del mod">
          <ac:chgData name="Jimmie Lundgren" userId="7424fd2e-8397-4a91-af0d-62f040157903" providerId="ADAL" clId="{73E63ECC-5C32-45A0-86A2-F1C8A87F8B70}" dt="2022-04-21T16:04:57.431" v="3175" actId="478"/>
          <ac:picMkLst>
            <pc:docMk/>
            <pc:sldMk cId="1058143523" sldId="2185"/>
            <ac:picMk id="16" creationId="{3DBC936B-A4ED-428A-9F25-A7218C0D3200}"/>
          </ac:picMkLst>
        </pc:picChg>
        <pc:picChg chg="add del mod">
          <ac:chgData name="Jimmie Lundgren" userId="7424fd2e-8397-4a91-af0d-62f040157903" providerId="ADAL" clId="{73E63ECC-5C32-45A0-86A2-F1C8A87F8B70}" dt="2022-04-21T16:05:18.189" v="3180" actId="478"/>
          <ac:picMkLst>
            <pc:docMk/>
            <pc:sldMk cId="1058143523" sldId="2185"/>
            <ac:picMk id="19" creationId="{221BD950-F12E-4A26-B947-84A4BDF10C06}"/>
          </ac:picMkLst>
        </pc:picChg>
        <pc:picChg chg="add del mod">
          <ac:chgData name="Jimmie Lundgren" userId="7424fd2e-8397-4a91-af0d-62f040157903" providerId="ADAL" clId="{73E63ECC-5C32-45A0-86A2-F1C8A87F8B70}" dt="2022-04-21T16:06:12.754" v="3185" actId="478"/>
          <ac:picMkLst>
            <pc:docMk/>
            <pc:sldMk cId="1058143523" sldId="2185"/>
            <ac:picMk id="22" creationId="{6A4C404E-6548-467C-9AEA-D85D022B164F}"/>
          </ac:picMkLst>
        </pc:picChg>
        <pc:picChg chg="add del mod">
          <ac:chgData name="Jimmie Lundgren" userId="7424fd2e-8397-4a91-af0d-62f040157903" providerId="ADAL" clId="{73E63ECC-5C32-45A0-86A2-F1C8A87F8B70}" dt="2022-04-21T16:06:43.171" v="3190" actId="478"/>
          <ac:picMkLst>
            <pc:docMk/>
            <pc:sldMk cId="1058143523" sldId="2185"/>
            <ac:picMk id="24" creationId="{7D31693D-892A-4DA2-B2B2-D3FC21F4604E}"/>
          </ac:picMkLst>
        </pc:picChg>
        <pc:picChg chg="add mod ord modCrop">
          <ac:chgData name="Jimmie Lundgren" userId="7424fd2e-8397-4a91-af0d-62f040157903" providerId="ADAL" clId="{73E63ECC-5C32-45A0-86A2-F1C8A87F8B70}" dt="2022-04-22T10:22:11.208" v="3648" actId="1076"/>
          <ac:picMkLst>
            <pc:docMk/>
            <pc:sldMk cId="1058143523" sldId="2185"/>
            <ac:picMk id="26" creationId="{CB854E7D-D368-4BFA-B968-9F143031E76D}"/>
          </ac:picMkLst>
        </pc:picChg>
        <pc:picChg chg="add del mod ord modCrop">
          <ac:chgData name="Jimmie Lundgren" userId="7424fd2e-8397-4a91-af0d-62f040157903" providerId="ADAL" clId="{73E63ECC-5C32-45A0-86A2-F1C8A87F8B70}" dt="2022-04-20T20:31:04.225" v="2628" actId="478"/>
          <ac:picMkLst>
            <pc:docMk/>
            <pc:sldMk cId="1058143523" sldId="2185"/>
            <ac:picMk id="91" creationId="{F83ED348-DD4A-4E4B-B28C-29B885E244A2}"/>
          </ac:picMkLst>
        </pc:picChg>
        <pc:cxnChg chg="add mod">
          <ac:chgData name="Jimmie Lundgren" userId="7424fd2e-8397-4a91-af0d-62f040157903" providerId="ADAL" clId="{73E63ECC-5C32-45A0-86A2-F1C8A87F8B70}" dt="2022-04-20T20:19:13.549" v="2560" actId="1076"/>
          <ac:cxnSpMkLst>
            <pc:docMk/>
            <pc:sldMk cId="1058143523" sldId="2185"/>
            <ac:cxnSpMk id="12" creationId="{2D7D21FC-F8DC-489A-B3AD-B66ED6D44722}"/>
          </ac:cxnSpMkLst>
        </pc:cxnChg>
        <pc:cxnChg chg="add mod">
          <ac:chgData name="Jimmie Lundgren" userId="7424fd2e-8397-4a91-af0d-62f040157903" providerId="ADAL" clId="{73E63ECC-5C32-45A0-86A2-F1C8A87F8B70}" dt="2022-04-20T20:19:13.549" v="2560" actId="1076"/>
          <ac:cxnSpMkLst>
            <pc:docMk/>
            <pc:sldMk cId="1058143523" sldId="2185"/>
            <ac:cxnSpMk id="17" creationId="{619BE0A0-E450-4190-A112-2B27A9AD70C3}"/>
          </ac:cxnSpMkLst>
        </pc:cxnChg>
        <pc:cxnChg chg="add mod">
          <ac:chgData name="Jimmie Lundgren" userId="7424fd2e-8397-4a91-af0d-62f040157903" providerId="ADAL" clId="{73E63ECC-5C32-45A0-86A2-F1C8A87F8B70}" dt="2022-04-20T20:19:13.549" v="2560" actId="1076"/>
          <ac:cxnSpMkLst>
            <pc:docMk/>
            <pc:sldMk cId="1058143523" sldId="2185"/>
            <ac:cxnSpMk id="21" creationId="{6AF5F7C4-DC08-4383-9D14-350D398EA28D}"/>
          </ac:cxnSpMkLst>
        </pc:cxnChg>
        <pc:cxnChg chg="add del mod">
          <ac:chgData name="Jimmie Lundgren" userId="7424fd2e-8397-4a91-af0d-62f040157903" providerId="ADAL" clId="{73E63ECC-5C32-45A0-86A2-F1C8A87F8B70}" dt="2022-04-20T13:11:12.842" v="1940" actId="478"/>
          <ac:cxnSpMkLst>
            <pc:docMk/>
            <pc:sldMk cId="1058143523" sldId="2185"/>
            <ac:cxnSpMk id="28" creationId="{061DBA94-EF66-4F15-BC6D-8360F9A6D79F}"/>
          </ac:cxnSpMkLst>
        </pc:cxnChg>
        <pc:cxnChg chg="add del mod">
          <ac:chgData name="Jimmie Lundgren" userId="7424fd2e-8397-4a91-af0d-62f040157903" providerId="ADAL" clId="{73E63ECC-5C32-45A0-86A2-F1C8A87F8B70}" dt="2022-04-20T13:35:57.836" v="2172" actId="478"/>
          <ac:cxnSpMkLst>
            <pc:docMk/>
            <pc:sldMk cId="1058143523" sldId="2185"/>
            <ac:cxnSpMk id="39" creationId="{EACA0F32-3128-4D3D-BA46-570AC386A9BD}"/>
          </ac:cxnSpMkLst>
        </pc:cxnChg>
        <pc:cxnChg chg="del">
          <ac:chgData name="Jimmie Lundgren" userId="7424fd2e-8397-4a91-af0d-62f040157903" providerId="ADAL" clId="{73E63ECC-5C32-45A0-86A2-F1C8A87F8B70}" dt="2022-04-20T12:52:57.968" v="1656" actId="478"/>
          <ac:cxnSpMkLst>
            <pc:docMk/>
            <pc:sldMk cId="1058143523" sldId="2185"/>
            <ac:cxnSpMk id="53" creationId="{A331FFB0-0994-458D-B5F5-7F0F83C34AA0}"/>
          </ac:cxnSpMkLst>
        </pc:cxnChg>
        <pc:cxnChg chg="add mod">
          <ac:chgData name="Jimmie Lundgren" userId="7424fd2e-8397-4a91-af0d-62f040157903" providerId="ADAL" clId="{73E63ECC-5C32-45A0-86A2-F1C8A87F8B70}" dt="2022-04-21T17:49:45.823" v="3351" actId="1036"/>
          <ac:cxnSpMkLst>
            <pc:docMk/>
            <pc:sldMk cId="1058143523" sldId="2185"/>
            <ac:cxnSpMk id="57" creationId="{35C6C12E-5AC5-49C7-9591-D34874D5D410}"/>
          </ac:cxnSpMkLst>
        </pc:cxnChg>
        <pc:cxnChg chg="add del mod">
          <ac:chgData name="Jimmie Lundgren" userId="7424fd2e-8397-4a91-af0d-62f040157903" providerId="ADAL" clId="{73E63ECC-5C32-45A0-86A2-F1C8A87F8B70}" dt="2022-04-20T13:43:34.517" v="2298" actId="478"/>
          <ac:cxnSpMkLst>
            <pc:docMk/>
            <pc:sldMk cId="1058143523" sldId="2185"/>
            <ac:cxnSpMk id="76" creationId="{FC96E6D7-C283-48B0-8529-8F1DEF84897A}"/>
          </ac:cxnSpMkLst>
        </pc:cxnChg>
        <pc:cxnChg chg="add mod">
          <ac:chgData name="Jimmie Lundgren" userId="7424fd2e-8397-4a91-af0d-62f040157903" providerId="ADAL" clId="{73E63ECC-5C32-45A0-86A2-F1C8A87F8B70}" dt="2022-04-20T13:42:42.414" v="2250" actId="571"/>
          <ac:cxnSpMkLst>
            <pc:docMk/>
            <pc:sldMk cId="1058143523" sldId="2185"/>
            <ac:cxnSpMk id="81" creationId="{6469F54D-7247-4459-BB88-06AC735A02C9}"/>
          </ac:cxnSpMkLst>
        </pc:cxnChg>
        <pc:cxnChg chg="add mod">
          <ac:chgData name="Jimmie Lundgren" userId="7424fd2e-8397-4a91-af0d-62f040157903" providerId="ADAL" clId="{73E63ECC-5C32-45A0-86A2-F1C8A87F8B70}" dt="2022-04-20T13:43:32.440" v="2296"/>
          <ac:cxnSpMkLst>
            <pc:docMk/>
            <pc:sldMk cId="1058143523" sldId="2185"/>
            <ac:cxnSpMk id="82" creationId="{7C6A5EB3-201A-4170-AD43-035976EEE1AB}"/>
          </ac:cxnSpMkLst>
        </pc:cxnChg>
        <pc:cxnChg chg="add mod">
          <ac:chgData name="Jimmie Lundgren" userId="7424fd2e-8397-4a91-af0d-62f040157903" providerId="ADAL" clId="{73E63ECC-5C32-45A0-86A2-F1C8A87F8B70}" dt="2022-04-20T13:43:31.536" v="2292"/>
          <ac:cxnSpMkLst>
            <pc:docMk/>
            <pc:sldMk cId="1058143523" sldId="2185"/>
            <ac:cxnSpMk id="83" creationId="{EDDC934D-E799-4E6A-AA32-E39DC02FFEF8}"/>
          </ac:cxnSpMkLst>
        </pc:cxnChg>
        <pc:cxnChg chg="add mod">
          <ac:chgData name="Jimmie Lundgren" userId="7424fd2e-8397-4a91-af0d-62f040157903" providerId="ADAL" clId="{73E63ECC-5C32-45A0-86A2-F1C8A87F8B70}" dt="2022-04-20T13:43:29.288" v="2282"/>
          <ac:cxnSpMkLst>
            <pc:docMk/>
            <pc:sldMk cId="1058143523" sldId="2185"/>
            <ac:cxnSpMk id="84" creationId="{E6DD93E2-3A4D-4077-83C5-D18DBD4F8ED0}"/>
          </ac:cxnSpMkLst>
        </pc:cxnChg>
      </pc:sldChg>
      <pc:sldChg chg="addSp delSp modSp add mod">
        <pc:chgData name="Jimmie Lundgren" userId="7424fd2e-8397-4a91-af0d-62f040157903" providerId="ADAL" clId="{73E63ECC-5C32-45A0-86A2-F1C8A87F8B70}" dt="2022-04-25T15:07:38.735" v="6202" actId="6549"/>
        <pc:sldMkLst>
          <pc:docMk/>
          <pc:sldMk cId="3821356007" sldId="2186"/>
        </pc:sldMkLst>
        <pc:spChg chg="add del mod ord">
          <ac:chgData name="Jimmie Lundgren" userId="7424fd2e-8397-4a91-af0d-62f040157903" providerId="ADAL" clId="{73E63ECC-5C32-45A0-86A2-F1C8A87F8B70}" dt="2022-04-21T19:21:24.855" v="3393" actId="478"/>
          <ac:spMkLst>
            <pc:docMk/>
            <pc:sldMk cId="3821356007" sldId="2186"/>
            <ac:spMk id="2" creationId="{C61DB828-8D5B-49CB-9A08-7339F3F2DC80}"/>
          </ac:spMkLst>
        </pc:spChg>
        <pc:spChg chg="add del mod">
          <ac:chgData name="Jimmie Lundgren" userId="7424fd2e-8397-4a91-af0d-62f040157903" providerId="ADAL" clId="{73E63ECC-5C32-45A0-86A2-F1C8A87F8B70}" dt="2022-04-22T10:22:43.118" v="3668" actId="478"/>
          <ac:spMkLst>
            <pc:docMk/>
            <pc:sldMk cId="3821356007" sldId="2186"/>
            <ac:spMk id="4" creationId="{6F1E0664-D9A9-4AC9-A9E2-F6C46689CB35}"/>
          </ac:spMkLst>
        </pc:spChg>
        <pc:spChg chg="del">
          <ac:chgData name="Jimmie Lundgren" userId="7424fd2e-8397-4a91-af0d-62f040157903" providerId="ADAL" clId="{73E63ECC-5C32-45A0-86A2-F1C8A87F8B70}" dt="2022-04-22T10:22:35.830" v="3667" actId="478"/>
          <ac:spMkLst>
            <pc:docMk/>
            <pc:sldMk cId="3821356007" sldId="2186"/>
            <ac:spMk id="7" creationId="{A11101D8-0A99-4982-9B07-56F0EFB8308E}"/>
          </ac:spMkLst>
        </pc:spChg>
        <pc:spChg chg="mod">
          <ac:chgData name="Jimmie Lundgren" userId="7424fd2e-8397-4a91-af0d-62f040157903" providerId="ADAL" clId="{73E63ECC-5C32-45A0-86A2-F1C8A87F8B70}" dt="2022-04-21T14:19:13.420" v="2643" actId="20577"/>
          <ac:spMkLst>
            <pc:docMk/>
            <pc:sldMk cId="3821356007" sldId="2186"/>
            <ac:spMk id="14" creationId="{0C798ABF-2C81-491E-8DD1-2A38CF67DD25}"/>
          </ac:spMkLst>
        </pc:spChg>
        <pc:spChg chg="mod">
          <ac:chgData name="Jimmie Lundgren" userId="7424fd2e-8397-4a91-af0d-62f040157903" providerId="ADAL" clId="{73E63ECC-5C32-45A0-86A2-F1C8A87F8B70}" dt="2022-04-20T20:15:32.656" v="2524" actId="1076"/>
          <ac:spMkLst>
            <pc:docMk/>
            <pc:sldMk cId="3821356007" sldId="2186"/>
            <ac:spMk id="16" creationId="{3CF34307-B9B6-43EF-833E-F46881CD4FD8}"/>
          </ac:spMkLst>
        </pc:spChg>
        <pc:spChg chg="add del mod">
          <ac:chgData name="Jimmie Lundgren" userId="7424fd2e-8397-4a91-af0d-62f040157903" providerId="ADAL" clId="{73E63ECC-5C32-45A0-86A2-F1C8A87F8B70}" dt="2022-04-22T10:23:21.267" v="3712" actId="478"/>
          <ac:spMkLst>
            <pc:docMk/>
            <pc:sldMk cId="3821356007" sldId="2186"/>
            <ac:spMk id="17" creationId="{558DCC21-E607-41D3-AA96-C54278FBCFB7}"/>
          </ac:spMkLst>
        </pc:spChg>
        <pc:spChg chg="add mod">
          <ac:chgData name="Jimmie Lundgren" userId="7424fd2e-8397-4a91-af0d-62f040157903" providerId="ADAL" clId="{73E63ECC-5C32-45A0-86A2-F1C8A87F8B70}" dt="2022-04-22T10:23:15.941" v="3711" actId="6549"/>
          <ac:spMkLst>
            <pc:docMk/>
            <pc:sldMk cId="3821356007" sldId="2186"/>
            <ac:spMk id="19" creationId="{42C9A97E-A35B-4CC2-B41C-51A19304F516}"/>
          </ac:spMkLst>
        </pc:spChg>
        <pc:spChg chg="mod">
          <ac:chgData name="Jimmie Lundgren" userId="7424fd2e-8397-4a91-af0d-62f040157903" providerId="ADAL" clId="{73E63ECC-5C32-45A0-86A2-F1C8A87F8B70}" dt="2022-04-20T20:15:32.656" v="2524" actId="1076"/>
          <ac:spMkLst>
            <pc:docMk/>
            <pc:sldMk cId="3821356007" sldId="2186"/>
            <ac:spMk id="20" creationId="{B7C6E5DD-492F-4912-921F-70383B150519}"/>
          </ac:spMkLst>
        </pc:spChg>
        <pc:spChg chg="mod">
          <ac:chgData name="Jimmie Lundgren" userId="7424fd2e-8397-4a91-af0d-62f040157903" providerId="ADAL" clId="{73E63ECC-5C32-45A0-86A2-F1C8A87F8B70}" dt="2022-04-25T15:07:38.735" v="6202" actId="6549"/>
          <ac:spMkLst>
            <pc:docMk/>
            <pc:sldMk cId="3821356007" sldId="2186"/>
            <ac:spMk id="40" creationId="{1B7F8EBC-C985-4E81-AADF-EB5714A9FB5F}"/>
          </ac:spMkLst>
        </pc:spChg>
        <pc:spChg chg="del">
          <ac:chgData name="Jimmie Lundgren" userId="7424fd2e-8397-4a91-af0d-62f040157903" providerId="ADAL" clId="{73E63ECC-5C32-45A0-86A2-F1C8A87F8B70}" dt="2022-04-20T20:13:03.409" v="2505" actId="478"/>
          <ac:spMkLst>
            <pc:docMk/>
            <pc:sldMk cId="3821356007" sldId="2186"/>
            <ac:spMk id="41" creationId="{428BB1DE-ADD9-4F43-96A4-FFD7D189E9D9}"/>
          </ac:spMkLst>
        </pc:spChg>
        <pc:spChg chg="del">
          <ac:chgData name="Jimmie Lundgren" userId="7424fd2e-8397-4a91-af0d-62f040157903" providerId="ADAL" clId="{73E63ECC-5C32-45A0-86A2-F1C8A87F8B70}" dt="2022-04-20T20:12:53.210" v="2495" actId="478"/>
          <ac:spMkLst>
            <pc:docMk/>
            <pc:sldMk cId="3821356007" sldId="2186"/>
            <ac:spMk id="42" creationId="{AFBE5AB5-1791-4D7C-83C7-0ACADC72F432}"/>
          </ac:spMkLst>
        </pc:spChg>
        <pc:spChg chg="del">
          <ac:chgData name="Jimmie Lundgren" userId="7424fd2e-8397-4a91-af0d-62f040157903" providerId="ADAL" clId="{73E63ECC-5C32-45A0-86A2-F1C8A87F8B70}" dt="2022-04-20T20:12:53.210" v="2495" actId="478"/>
          <ac:spMkLst>
            <pc:docMk/>
            <pc:sldMk cId="3821356007" sldId="2186"/>
            <ac:spMk id="43" creationId="{8768BFE1-1439-42AF-893B-C576FB07FEEE}"/>
          </ac:spMkLst>
        </pc:spChg>
        <pc:spChg chg="del">
          <ac:chgData name="Jimmie Lundgren" userId="7424fd2e-8397-4a91-af0d-62f040157903" providerId="ADAL" clId="{73E63ECC-5C32-45A0-86A2-F1C8A87F8B70}" dt="2022-04-20T20:12:53.210" v="2495" actId="478"/>
          <ac:spMkLst>
            <pc:docMk/>
            <pc:sldMk cId="3821356007" sldId="2186"/>
            <ac:spMk id="44" creationId="{C6282848-AD9E-451E-B90A-88839987A1B8}"/>
          </ac:spMkLst>
        </pc:spChg>
        <pc:spChg chg="del mod">
          <ac:chgData name="Jimmie Lundgren" userId="7424fd2e-8397-4a91-af0d-62f040157903" providerId="ADAL" clId="{73E63ECC-5C32-45A0-86A2-F1C8A87F8B70}" dt="2022-04-20T20:12:54.831" v="2497" actId="478"/>
          <ac:spMkLst>
            <pc:docMk/>
            <pc:sldMk cId="3821356007" sldId="2186"/>
            <ac:spMk id="45" creationId="{E2A64602-7ABA-43F3-8133-289E7D6D1533}"/>
          </ac:spMkLst>
        </pc:spChg>
        <pc:spChg chg="del">
          <ac:chgData name="Jimmie Lundgren" userId="7424fd2e-8397-4a91-af0d-62f040157903" providerId="ADAL" clId="{73E63ECC-5C32-45A0-86A2-F1C8A87F8B70}" dt="2022-04-20T20:12:53.210" v="2495" actId="478"/>
          <ac:spMkLst>
            <pc:docMk/>
            <pc:sldMk cId="3821356007" sldId="2186"/>
            <ac:spMk id="46" creationId="{09924C44-2EDB-4692-BB70-CC5B0130AA7D}"/>
          </ac:spMkLst>
        </pc:spChg>
        <pc:spChg chg="del">
          <ac:chgData name="Jimmie Lundgren" userId="7424fd2e-8397-4a91-af0d-62f040157903" providerId="ADAL" clId="{73E63ECC-5C32-45A0-86A2-F1C8A87F8B70}" dt="2022-04-20T20:13:02.952" v="2504" actId="478"/>
          <ac:spMkLst>
            <pc:docMk/>
            <pc:sldMk cId="3821356007" sldId="2186"/>
            <ac:spMk id="47" creationId="{15BCF337-51BC-44A4-99AC-73D9AE007FFE}"/>
          </ac:spMkLst>
        </pc:spChg>
        <pc:spChg chg="del mod">
          <ac:chgData name="Jimmie Lundgren" userId="7424fd2e-8397-4a91-af0d-62f040157903" providerId="ADAL" clId="{73E63ECC-5C32-45A0-86A2-F1C8A87F8B70}" dt="2022-04-20T20:12:57.064" v="2499" actId="478"/>
          <ac:spMkLst>
            <pc:docMk/>
            <pc:sldMk cId="3821356007" sldId="2186"/>
            <ac:spMk id="48" creationId="{A8EB73CE-7D8B-49E0-A203-CDEF6ABC1F9E}"/>
          </ac:spMkLst>
        </pc:spChg>
        <pc:spChg chg="del">
          <ac:chgData name="Jimmie Lundgren" userId="7424fd2e-8397-4a91-af0d-62f040157903" providerId="ADAL" clId="{73E63ECC-5C32-45A0-86A2-F1C8A87F8B70}" dt="2022-04-20T20:12:58.144" v="2500" actId="478"/>
          <ac:spMkLst>
            <pc:docMk/>
            <pc:sldMk cId="3821356007" sldId="2186"/>
            <ac:spMk id="49" creationId="{7EEBE58E-1AD0-4147-BB72-CCCDFCFF0485}"/>
          </ac:spMkLst>
        </pc:spChg>
        <pc:spChg chg="del">
          <ac:chgData name="Jimmie Lundgren" userId="7424fd2e-8397-4a91-af0d-62f040157903" providerId="ADAL" clId="{73E63ECC-5C32-45A0-86A2-F1C8A87F8B70}" dt="2022-04-20T20:13:02.008" v="2503" actId="478"/>
          <ac:spMkLst>
            <pc:docMk/>
            <pc:sldMk cId="3821356007" sldId="2186"/>
            <ac:spMk id="50" creationId="{BCFB5BED-C657-4E73-A8CC-502AC51E36D5}"/>
          </ac:spMkLst>
        </pc:spChg>
        <pc:spChg chg="del">
          <ac:chgData name="Jimmie Lundgren" userId="7424fd2e-8397-4a91-af0d-62f040157903" providerId="ADAL" clId="{73E63ECC-5C32-45A0-86A2-F1C8A87F8B70}" dt="2022-04-20T20:12:59" v="2501" actId="478"/>
          <ac:spMkLst>
            <pc:docMk/>
            <pc:sldMk cId="3821356007" sldId="2186"/>
            <ac:spMk id="51" creationId="{180BE1A8-30F5-4A04-9A38-43D9A4717F98}"/>
          </ac:spMkLst>
        </pc:spChg>
        <pc:spChg chg="del">
          <ac:chgData name="Jimmie Lundgren" userId="7424fd2e-8397-4a91-af0d-62f040157903" providerId="ADAL" clId="{73E63ECC-5C32-45A0-86A2-F1C8A87F8B70}" dt="2022-04-20T20:12:59.984" v="2502" actId="478"/>
          <ac:spMkLst>
            <pc:docMk/>
            <pc:sldMk cId="3821356007" sldId="2186"/>
            <ac:spMk id="52" creationId="{B6E257E1-450C-432B-BCCD-01C3A0966814}"/>
          </ac:spMkLst>
        </pc:spChg>
        <pc:spChg chg="mod">
          <ac:chgData name="Jimmie Lundgren" userId="7424fd2e-8397-4a91-af0d-62f040157903" providerId="ADAL" clId="{73E63ECC-5C32-45A0-86A2-F1C8A87F8B70}" dt="2022-04-20T20:15:32.656" v="2524" actId="1076"/>
          <ac:spMkLst>
            <pc:docMk/>
            <pc:sldMk cId="3821356007" sldId="2186"/>
            <ac:spMk id="54" creationId="{4AB9C44D-0427-4D4C-AB1F-930BDFD44422}"/>
          </ac:spMkLst>
        </pc:spChg>
        <pc:spChg chg="mod">
          <ac:chgData name="Jimmie Lundgren" userId="7424fd2e-8397-4a91-af0d-62f040157903" providerId="ADAL" clId="{73E63ECC-5C32-45A0-86A2-F1C8A87F8B70}" dt="2022-04-20T20:15:32.656" v="2524" actId="1076"/>
          <ac:spMkLst>
            <pc:docMk/>
            <pc:sldMk cId="3821356007" sldId="2186"/>
            <ac:spMk id="55" creationId="{D270E6E1-71FE-42FB-849C-29278FEB6EFB}"/>
          </ac:spMkLst>
        </pc:spChg>
        <pc:spChg chg="mod">
          <ac:chgData name="Jimmie Lundgren" userId="7424fd2e-8397-4a91-af0d-62f040157903" providerId="ADAL" clId="{73E63ECC-5C32-45A0-86A2-F1C8A87F8B70}" dt="2022-04-20T20:15:32.656" v="2524" actId="1076"/>
          <ac:spMkLst>
            <pc:docMk/>
            <pc:sldMk cId="3821356007" sldId="2186"/>
            <ac:spMk id="56" creationId="{08EB2428-44B3-47B1-B5DA-3BF4645C5492}"/>
          </ac:spMkLst>
        </pc:spChg>
        <pc:spChg chg="mod">
          <ac:chgData name="Jimmie Lundgren" userId="7424fd2e-8397-4a91-af0d-62f040157903" providerId="ADAL" clId="{73E63ECC-5C32-45A0-86A2-F1C8A87F8B70}" dt="2022-04-20T20:44:34.743" v="2629" actId="2085"/>
          <ac:spMkLst>
            <pc:docMk/>
            <pc:sldMk cId="3821356007" sldId="2186"/>
            <ac:spMk id="57" creationId="{2EC1BDE6-676D-4164-B0FA-AEF77B699C69}"/>
          </ac:spMkLst>
        </pc:spChg>
        <pc:spChg chg="del">
          <ac:chgData name="Jimmie Lundgren" userId="7424fd2e-8397-4a91-af0d-62f040157903" providerId="ADAL" clId="{73E63ECC-5C32-45A0-86A2-F1C8A87F8B70}" dt="2022-04-20T20:13:13.336" v="2506" actId="478"/>
          <ac:spMkLst>
            <pc:docMk/>
            <pc:sldMk cId="3821356007" sldId="2186"/>
            <ac:spMk id="58" creationId="{71BFDA64-33C4-4BBE-92CF-358FA58A6D6E}"/>
          </ac:spMkLst>
        </pc:spChg>
        <pc:graphicFrameChg chg="mod">
          <ac:chgData name="Jimmie Lundgren" userId="7424fd2e-8397-4a91-af0d-62f040157903" providerId="ADAL" clId="{73E63ECC-5C32-45A0-86A2-F1C8A87F8B70}" dt="2022-04-21T19:19:36.907" v="3381" actId="1582"/>
          <ac:graphicFrameMkLst>
            <pc:docMk/>
            <pc:sldMk cId="3821356007" sldId="2186"/>
            <ac:graphicFrameMk id="5" creationId="{AD44B305-49D0-4B1A-A9F6-A5DB12AD0650}"/>
          </ac:graphicFrameMkLst>
        </pc:graphicFrameChg>
        <pc:cxnChg chg="add mod">
          <ac:chgData name="Jimmie Lundgren" userId="7424fd2e-8397-4a91-af0d-62f040157903" providerId="ADAL" clId="{73E63ECC-5C32-45A0-86A2-F1C8A87F8B70}" dt="2022-04-21T19:20:39.627" v="3388" actId="1036"/>
          <ac:cxnSpMkLst>
            <pc:docMk/>
            <pc:sldMk cId="3821356007" sldId="2186"/>
            <ac:cxnSpMk id="15" creationId="{50A1C722-4D0B-435F-B280-262F884EB769}"/>
          </ac:cxnSpMkLst>
        </pc:cxnChg>
        <pc:cxnChg chg="mod">
          <ac:chgData name="Jimmie Lundgren" userId="7424fd2e-8397-4a91-af0d-62f040157903" providerId="ADAL" clId="{73E63ECC-5C32-45A0-86A2-F1C8A87F8B70}" dt="2022-04-21T09:57:43.404" v="2641" actId="208"/>
          <ac:cxnSpMkLst>
            <pc:docMk/>
            <pc:sldMk cId="3821356007" sldId="2186"/>
            <ac:cxnSpMk id="53" creationId="{A331FFB0-0994-458D-B5F5-7F0F83C34AA0}"/>
          </ac:cxnSpMkLst>
        </pc:cxnChg>
      </pc:sldChg>
      <pc:sldChg chg="add del ord">
        <pc:chgData name="Jimmie Lundgren" userId="7424fd2e-8397-4a91-af0d-62f040157903" providerId="ADAL" clId="{73E63ECC-5C32-45A0-86A2-F1C8A87F8B70}" dt="2022-04-25T08:44:02.802" v="5101" actId="47"/>
        <pc:sldMkLst>
          <pc:docMk/>
          <pc:sldMk cId="3121110902" sldId="2187"/>
        </pc:sldMkLst>
      </pc:sldChg>
      <pc:sldChg chg="addSp delSp modSp add del mod">
        <pc:chgData name="Jimmie Lundgren" userId="7424fd2e-8397-4a91-af0d-62f040157903" providerId="ADAL" clId="{73E63ECC-5C32-45A0-86A2-F1C8A87F8B70}" dt="2022-04-21T15:39:03.273" v="3035" actId="47"/>
        <pc:sldMkLst>
          <pc:docMk/>
          <pc:sldMk cId="3178523641" sldId="2191"/>
        </pc:sldMkLst>
        <pc:spChg chg="mod">
          <ac:chgData name="Jimmie Lundgren" userId="7424fd2e-8397-4a91-af0d-62f040157903" providerId="ADAL" clId="{73E63ECC-5C32-45A0-86A2-F1C8A87F8B70}" dt="2022-04-21T14:32:30.324" v="2656" actId="207"/>
          <ac:spMkLst>
            <pc:docMk/>
            <pc:sldMk cId="3178523641" sldId="2191"/>
            <ac:spMk id="2" creationId="{43EB1463-B427-FB43-A3E1-6172D17C119A}"/>
          </ac:spMkLst>
        </pc:spChg>
        <pc:spChg chg="mod">
          <ac:chgData name="Jimmie Lundgren" userId="7424fd2e-8397-4a91-af0d-62f040157903" providerId="ADAL" clId="{73E63ECC-5C32-45A0-86A2-F1C8A87F8B70}" dt="2022-04-21T14:32:48.368" v="2658" actId="208"/>
          <ac:spMkLst>
            <pc:docMk/>
            <pc:sldMk cId="3178523641" sldId="2191"/>
            <ac:spMk id="3" creationId="{7D455CE9-7507-43DE-B066-6C0B0D0CE48C}"/>
          </ac:spMkLst>
        </pc:spChg>
        <pc:spChg chg="mod">
          <ac:chgData name="Jimmie Lundgren" userId="7424fd2e-8397-4a91-af0d-62f040157903" providerId="ADAL" clId="{73E63ECC-5C32-45A0-86A2-F1C8A87F8B70}" dt="2022-04-21T14:32:48.368" v="2658" actId="208"/>
          <ac:spMkLst>
            <pc:docMk/>
            <pc:sldMk cId="3178523641" sldId="2191"/>
            <ac:spMk id="4" creationId="{8110E3AA-29C3-4E75-8740-6EFEFC4A2896}"/>
          </ac:spMkLst>
        </pc:spChg>
        <pc:spChg chg="mod">
          <ac:chgData name="Jimmie Lundgren" userId="7424fd2e-8397-4a91-af0d-62f040157903" providerId="ADAL" clId="{73E63ECC-5C32-45A0-86A2-F1C8A87F8B70}" dt="2022-04-21T14:34:22.241" v="2672" actId="20577"/>
          <ac:spMkLst>
            <pc:docMk/>
            <pc:sldMk cId="3178523641" sldId="2191"/>
            <ac:spMk id="7" creationId="{FB1FE218-6BD4-4BE1-8A34-67777FEB595C}"/>
          </ac:spMkLst>
        </pc:spChg>
        <pc:spChg chg="add del mod">
          <ac:chgData name="Jimmie Lundgren" userId="7424fd2e-8397-4a91-af0d-62f040157903" providerId="ADAL" clId="{73E63ECC-5C32-45A0-86A2-F1C8A87F8B70}" dt="2022-04-21T14:43:12.797" v="2700" actId="478"/>
          <ac:spMkLst>
            <pc:docMk/>
            <pc:sldMk cId="3178523641" sldId="2191"/>
            <ac:spMk id="18" creationId="{52EA0AA8-E8A6-498D-85D2-DB0C5ABB0734}"/>
          </ac:spMkLst>
        </pc:spChg>
        <pc:spChg chg="mod">
          <ac:chgData name="Jimmie Lundgren" userId="7424fd2e-8397-4a91-af0d-62f040157903" providerId="ADAL" clId="{73E63ECC-5C32-45A0-86A2-F1C8A87F8B70}" dt="2022-04-21T14:32:30.324" v="2656" actId="207"/>
          <ac:spMkLst>
            <pc:docMk/>
            <pc:sldMk cId="3178523641" sldId="2191"/>
            <ac:spMk id="19" creationId="{F51824BB-2C66-4653-A74E-6179D17AD335}"/>
          </ac:spMkLst>
        </pc:spChg>
        <pc:spChg chg="mod">
          <ac:chgData name="Jimmie Lundgren" userId="7424fd2e-8397-4a91-af0d-62f040157903" providerId="ADAL" clId="{73E63ECC-5C32-45A0-86A2-F1C8A87F8B70}" dt="2022-04-21T14:32:30.324" v="2656" actId="207"/>
          <ac:spMkLst>
            <pc:docMk/>
            <pc:sldMk cId="3178523641" sldId="2191"/>
            <ac:spMk id="22" creationId="{A7706F15-99B8-4D40-B287-091FE083CD53}"/>
          </ac:spMkLst>
        </pc:spChg>
        <pc:spChg chg="mod">
          <ac:chgData name="Jimmie Lundgren" userId="7424fd2e-8397-4a91-af0d-62f040157903" providerId="ADAL" clId="{73E63ECC-5C32-45A0-86A2-F1C8A87F8B70}" dt="2022-04-21T14:43:10.573" v="2697" actId="6549"/>
          <ac:spMkLst>
            <pc:docMk/>
            <pc:sldMk cId="3178523641" sldId="2191"/>
            <ac:spMk id="23" creationId="{506DCB46-A8BD-480D-B58B-FDFCFA129D66}"/>
          </ac:spMkLst>
        </pc:spChg>
        <pc:spChg chg="add del mod">
          <ac:chgData name="Jimmie Lundgren" userId="7424fd2e-8397-4a91-af0d-62f040157903" providerId="ADAL" clId="{73E63ECC-5C32-45A0-86A2-F1C8A87F8B70}" dt="2022-04-21T14:43:13.333" v="2701" actId="478"/>
          <ac:spMkLst>
            <pc:docMk/>
            <pc:sldMk cId="3178523641" sldId="2191"/>
            <ac:spMk id="27" creationId="{A5442115-682B-481D-AD2F-4BB4ECFE872D}"/>
          </ac:spMkLst>
        </pc:spChg>
        <pc:spChg chg="add del mod">
          <ac:chgData name="Jimmie Lundgren" userId="7424fd2e-8397-4a91-af0d-62f040157903" providerId="ADAL" clId="{73E63ECC-5C32-45A0-86A2-F1C8A87F8B70}" dt="2022-04-21T14:43:12.372" v="2699" actId="478"/>
          <ac:spMkLst>
            <pc:docMk/>
            <pc:sldMk cId="3178523641" sldId="2191"/>
            <ac:spMk id="28" creationId="{51AC7F6C-5A6C-4211-9C4B-B5C4B0DD1AF5}"/>
          </ac:spMkLst>
        </pc:spChg>
        <pc:graphicFrameChg chg="mod modGraphic">
          <ac:chgData name="Jimmie Lundgren" userId="7424fd2e-8397-4a91-af0d-62f040157903" providerId="ADAL" clId="{73E63ECC-5C32-45A0-86A2-F1C8A87F8B70}" dt="2022-04-21T14:43:14.416" v="2703" actId="6549"/>
          <ac:graphicFrameMkLst>
            <pc:docMk/>
            <pc:sldMk cId="3178523641" sldId="2191"/>
            <ac:graphicFrameMk id="10" creationId="{B233EE00-B035-489D-9415-4B9BA4C809B9}"/>
          </ac:graphicFrameMkLst>
        </pc:graphicFrameChg>
        <pc:graphicFrameChg chg="add mod">
          <ac:chgData name="Jimmie Lundgren" userId="7424fd2e-8397-4a91-af0d-62f040157903" providerId="ADAL" clId="{73E63ECC-5C32-45A0-86A2-F1C8A87F8B70}" dt="2022-04-21T15:38:53.668" v="3034"/>
          <ac:graphicFrameMkLst>
            <pc:docMk/>
            <pc:sldMk cId="3178523641" sldId="2191"/>
            <ac:graphicFrameMk id="21" creationId="{EF1EA2B8-FA0D-465D-860E-892B5218BB0B}"/>
          </ac:graphicFrameMkLst>
        </pc:graphicFrameChg>
        <pc:picChg chg="add del">
          <ac:chgData name="Jimmie Lundgren" userId="7424fd2e-8397-4a91-af0d-62f040157903" providerId="ADAL" clId="{73E63ECC-5C32-45A0-86A2-F1C8A87F8B70}" dt="2022-04-21T14:32:52.396" v="2659" actId="478"/>
          <ac:picMkLst>
            <pc:docMk/>
            <pc:sldMk cId="3178523641" sldId="2191"/>
            <ac:picMk id="37" creationId="{F4FC5939-1D80-4875-81C7-9B0A86E31A41}"/>
          </ac:picMkLst>
        </pc:picChg>
        <pc:cxnChg chg="add del">
          <ac:chgData name="Jimmie Lundgren" userId="7424fd2e-8397-4a91-af0d-62f040157903" providerId="ADAL" clId="{73E63ECC-5C32-45A0-86A2-F1C8A87F8B70}" dt="2022-04-21T14:43:13.925" v="2702" actId="478"/>
          <ac:cxnSpMkLst>
            <pc:docMk/>
            <pc:sldMk cId="3178523641" sldId="2191"/>
            <ac:cxnSpMk id="20" creationId="{81B0AB16-A96B-4EDB-919B-C66E8921F8D5}"/>
          </ac:cxnSpMkLst>
        </pc:cxnChg>
        <pc:cxnChg chg="mod">
          <ac:chgData name="Jimmie Lundgren" userId="7424fd2e-8397-4a91-af0d-62f040157903" providerId="ADAL" clId="{73E63ECC-5C32-45A0-86A2-F1C8A87F8B70}" dt="2022-04-21T14:43:12.100" v="2698" actId="14100"/>
          <ac:cxnSpMkLst>
            <pc:docMk/>
            <pc:sldMk cId="3178523641" sldId="2191"/>
            <ac:cxnSpMk id="26" creationId="{F9F07347-7B9B-4DDD-B94B-8BC65E6D49DF}"/>
          </ac:cxnSpMkLst>
        </pc:cxnChg>
      </pc:sldChg>
      <pc:sldChg chg="addSp delSp modSp add mod ord">
        <pc:chgData name="Jimmie Lundgren" userId="7424fd2e-8397-4a91-af0d-62f040157903" providerId="ADAL" clId="{73E63ECC-5C32-45A0-86A2-F1C8A87F8B70}" dt="2022-04-25T11:40:32.821" v="5948" actId="13926"/>
        <pc:sldMkLst>
          <pc:docMk/>
          <pc:sldMk cId="3485472589" sldId="2192"/>
        </pc:sldMkLst>
        <pc:spChg chg="mod">
          <ac:chgData name="Jimmie Lundgren" userId="7424fd2e-8397-4a91-af0d-62f040157903" providerId="ADAL" clId="{73E63ECC-5C32-45A0-86A2-F1C8A87F8B70}" dt="2022-04-21T15:20:35.809" v="3030" actId="20577"/>
          <ac:spMkLst>
            <pc:docMk/>
            <pc:sldMk cId="3485472589" sldId="2192"/>
            <ac:spMk id="7" creationId="{A11101D8-0A99-4982-9B07-56F0EFB8308E}"/>
          </ac:spMkLst>
        </pc:spChg>
        <pc:spChg chg="add del mod">
          <ac:chgData name="Jimmie Lundgren" userId="7424fd2e-8397-4a91-af0d-62f040157903" providerId="ADAL" clId="{73E63ECC-5C32-45A0-86A2-F1C8A87F8B70}" dt="2022-04-21T17:50:52.374" v="3356" actId="478"/>
          <ac:spMkLst>
            <pc:docMk/>
            <pc:sldMk cId="3485472589" sldId="2192"/>
            <ac:spMk id="14" creationId="{D0C3F874-772C-4A6D-8ABD-63AA38B5C8C2}"/>
          </ac:spMkLst>
        </pc:spChg>
        <pc:spChg chg="add mod ord">
          <ac:chgData name="Jimmie Lundgren" userId="7424fd2e-8397-4a91-af0d-62f040157903" providerId="ADAL" clId="{73E63ECC-5C32-45A0-86A2-F1C8A87F8B70}" dt="2022-04-21T19:51:03.657" v="3611" actId="1038"/>
          <ac:spMkLst>
            <pc:docMk/>
            <pc:sldMk cId="3485472589" sldId="2192"/>
            <ac:spMk id="24" creationId="{9A16154E-F1D3-4E75-BC90-F6962280A010}"/>
          </ac:spMkLst>
        </pc:spChg>
        <pc:spChg chg="add mod ord">
          <ac:chgData name="Jimmie Lundgren" userId="7424fd2e-8397-4a91-af0d-62f040157903" providerId="ADAL" clId="{73E63ECC-5C32-45A0-86A2-F1C8A87F8B70}" dt="2022-04-21T17:39:14.949" v="3310" actId="1076"/>
          <ac:spMkLst>
            <pc:docMk/>
            <pc:sldMk cId="3485472589" sldId="2192"/>
            <ac:spMk id="25" creationId="{85A2DA99-452C-4E5D-AD43-061CC592B9F6}"/>
          </ac:spMkLst>
        </pc:spChg>
        <pc:spChg chg="add del mod">
          <ac:chgData name="Jimmie Lundgren" userId="7424fd2e-8397-4a91-af0d-62f040157903" providerId="ADAL" clId="{73E63ECC-5C32-45A0-86A2-F1C8A87F8B70}" dt="2022-04-21T19:32:45.183" v="3556" actId="478"/>
          <ac:spMkLst>
            <pc:docMk/>
            <pc:sldMk cId="3485472589" sldId="2192"/>
            <ac:spMk id="26" creationId="{9C089722-444D-4EC2-A702-0B14597BE5AF}"/>
          </ac:spMkLst>
        </pc:spChg>
        <pc:spChg chg="add mod">
          <ac:chgData name="Jimmie Lundgren" userId="7424fd2e-8397-4a91-af0d-62f040157903" providerId="ADAL" clId="{73E63ECC-5C32-45A0-86A2-F1C8A87F8B70}" dt="2022-04-25T11:40:32.821" v="5948" actId="13926"/>
          <ac:spMkLst>
            <pc:docMk/>
            <pc:sldMk cId="3485472589" sldId="2192"/>
            <ac:spMk id="27" creationId="{3E9C6C1C-0578-473D-9A77-70EBB1548132}"/>
          </ac:spMkLst>
        </pc:spChg>
        <pc:spChg chg="add mod">
          <ac:chgData name="Jimmie Lundgren" userId="7424fd2e-8397-4a91-af0d-62f040157903" providerId="ADAL" clId="{73E63ECC-5C32-45A0-86A2-F1C8A87F8B70}" dt="2022-04-21T19:36:40.078" v="3575" actId="1076"/>
          <ac:spMkLst>
            <pc:docMk/>
            <pc:sldMk cId="3485472589" sldId="2192"/>
            <ac:spMk id="28" creationId="{9184EFC2-5A56-4DAA-9C55-93CFF4447150}"/>
          </ac:spMkLst>
        </pc:spChg>
        <pc:spChg chg="del mod">
          <ac:chgData name="Jimmie Lundgren" userId="7424fd2e-8397-4a91-af0d-62f040157903" providerId="ADAL" clId="{73E63ECC-5C32-45A0-86A2-F1C8A87F8B70}" dt="2022-04-21T15:52:12.926" v="3076" actId="478"/>
          <ac:spMkLst>
            <pc:docMk/>
            <pc:sldMk cId="3485472589" sldId="2192"/>
            <ac:spMk id="30" creationId="{C844B6BD-F090-4712-A748-0FB62DE64FBF}"/>
          </ac:spMkLst>
        </pc:spChg>
        <pc:spChg chg="del mod">
          <ac:chgData name="Jimmie Lundgren" userId="7424fd2e-8397-4a91-af0d-62f040157903" providerId="ADAL" clId="{73E63ECC-5C32-45A0-86A2-F1C8A87F8B70}" dt="2022-04-21T15:52:12.186" v="3075" actId="478"/>
          <ac:spMkLst>
            <pc:docMk/>
            <pc:sldMk cId="3485472589" sldId="2192"/>
            <ac:spMk id="37" creationId="{A168FDDA-57C0-4C89-8992-424EEE5F5F51}"/>
          </ac:spMkLst>
        </pc:spChg>
        <pc:graphicFrameChg chg="add mod modGraphic">
          <ac:chgData name="Jimmie Lundgren" userId="7424fd2e-8397-4a91-af0d-62f040157903" providerId="ADAL" clId="{73E63ECC-5C32-45A0-86A2-F1C8A87F8B70}" dt="2022-04-21T19:42:21.895" v="3580" actId="20577"/>
          <ac:graphicFrameMkLst>
            <pc:docMk/>
            <pc:sldMk cId="3485472589" sldId="2192"/>
            <ac:graphicFrameMk id="2" creationId="{20701828-81EA-4B1E-9513-D772A78E16BE}"/>
          </ac:graphicFrameMkLst>
        </pc:graphicFrameChg>
        <pc:graphicFrameChg chg="add mod modGraphic">
          <ac:chgData name="Jimmie Lundgren" userId="7424fd2e-8397-4a91-af0d-62f040157903" providerId="ADAL" clId="{73E63ECC-5C32-45A0-86A2-F1C8A87F8B70}" dt="2022-04-22T15:26:52.115" v="4928" actId="1036"/>
          <ac:graphicFrameMkLst>
            <pc:docMk/>
            <pc:sldMk cId="3485472589" sldId="2192"/>
            <ac:graphicFrameMk id="15" creationId="{4808F604-8DC5-430D-AB51-796F1F88AACB}"/>
          </ac:graphicFrameMkLst>
        </pc:graphicFrameChg>
        <pc:graphicFrameChg chg="add del mod modGraphic">
          <ac:chgData name="Jimmie Lundgren" userId="7424fd2e-8397-4a91-af0d-62f040157903" providerId="ADAL" clId="{73E63ECC-5C32-45A0-86A2-F1C8A87F8B70}" dt="2022-04-21T19:48:11.897" v="3581" actId="478"/>
          <ac:graphicFrameMkLst>
            <pc:docMk/>
            <pc:sldMk cId="3485472589" sldId="2192"/>
            <ac:graphicFrameMk id="18" creationId="{82E2996E-6C05-4E24-A012-35434B7B1691}"/>
          </ac:graphicFrameMkLst>
        </pc:graphicFrameChg>
        <pc:graphicFrameChg chg="del mod">
          <ac:chgData name="Jimmie Lundgren" userId="7424fd2e-8397-4a91-af0d-62f040157903" providerId="ADAL" clId="{73E63ECC-5C32-45A0-86A2-F1C8A87F8B70}" dt="2022-04-21T15:52:11.536" v="3074" actId="478"/>
          <ac:graphicFrameMkLst>
            <pc:docMk/>
            <pc:sldMk cId="3485472589" sldId="2192"/>
            <ac:graphicFrameMk id="34" creationId="{63B4DC4D-5633-4136-AB17-B6BEEC89B953}"/>
          </ac:graphicFrameMkLst>
        </pc:graphicFrameChg>
        <pc:graphicFrameChg chg="del">
          <ac:chgData name="Jimmie Lundgren" userId="7424fd2e-8397-4a91-af0d-62f040157903" providerId="ADAL" clId="{73E63ECC-5C32-45A0-86A2-F1C8A87F8B70}" dt="2022-04-21T14:57:41.361" v="2867" actId="478"/>
          <ac:graphicFrameMkLst>
            <pc:docMk/>
            <pc:sldMk cId="3485472589" sldId="2192"/>
            <ac:graphicFrameMk id="89" creationId="{D13DEF8A-306B-4B35-96AF-EA5D7C337BB2}"/>
          </ac:graphicFrameMkLst>
        </pc:graphicFrameChg>
        <pc:picChg chg="add del mod ord">
          <ac:chgData name="Jimmie Lundgren" userId="7424fd2e-8397-4a91-af0d-62f040157903" providerId="ADAL" clId="{73E63ECC-5C32-45A0-86A2-F1C8A87F8B70}" dt="2022-04-21T15:56:58.625" v="3109" actId="478"/>
          <ac:picMkLst>
            <pc:docMk/>
            <pc:sldMk cId="3485472589" sldId="2192"/>
            <ac:picMk id="5" creationId="{F6236F79-D4A2-45EF-B0AF-37A44808ECC5}"/>
          </ac:picMkLst>
        </pc:picChg>
        <pc:picChg chg="add del mod ord">
          <ac:chgData name="Jimmie Lundgren" userId="7424fd2e-8397-4a91-af0d-62f040157903" providerId="ADAL" clId="{73E63ECC-5C32-45A0-86A2-F1C8A87F8B70}" dt="2022-04-21T15:55:41.155" v="3102" actId="478"/>
          <ac:picMkLst>
            <pc:docMk/>
            <pc:sldMk cId="3485472589" sldId="2192"/>
            <ac:picMk id="15" creationId="{B2A3670A-44CF-4FA4-9442-143F10A3FAA3}"/>
          </ac:picMkLst>
        </pc:picChg>
        <pc:cxnChg chg="del mod">
          <ac:chgData name="Jimmie Lundgren" userId="7424fd2e-8397-4a91-af0d-62f040157903" providerId="ADAL" clId="{73E63ECC-5C32-45A0-86A2-F1C8A87F8B70}" dt="2022-04-21T15:52:25.426" v="3085" actId="478"/>
          <ac:cxnSpMkLst>
            <pc:docMk/>
            <pc:sldMk cId="3485472589" sldId="2192"/>
            <ac:cxnSpMk id="12" creationId="{2D7D21FC-F8DC-489A-B3AD-B66ED6D44722}"/>
          </ac:cxnSpMkLst>
        </pc:cxnChg>
        <pc:cxnChg chg="del mod">
          <ac:chgData name="Jimmie Lundgren" userId="7424fd2e-8397-4a91-af0d-62f040157903" providerId="ADAL" clId="{73E63ECC-5C32-45A0-86A2-F1C8A87F8B70}" dt="2022-04-21T15:52:15.507" v="3079" actId="478"/>
          <ac:cxnSpMkLst>
            <pc:docMk/>
            <pc:sldMk cId="3485472589" sldId="2192"/>
            <ac:cxnSpMk id="17" creationId="{619BE0A0-E450-4190-A112-2B27A9AD70C3}"/>
          </ac:cxnSpMkLst>
        </pc:cxnChg>
        <pc:cxnChg chg="add mod">
          <ac:chgData name="Jimmie Lundgren" userId="7424fd2e-8397-4a91-af0d-62f040157903" providerId="ADAL" clId="{73E63ECC-5C32-45A0-86A2-F1C8A87F8B70}" dt="2022-04-21T17:39:10.876" v="3309" actId="1076"/>
          <ac:cxnSpMkLst>
            <pc:docMk/>
            <pc:sldMk cId="3485472589" sldId="2192"/>
            <ac:cxnSpMk id="19" creationId="{76F09BD1-0EF2-4598-897A-63996E8DF96E}"/>
          </ac:cxnSpMkLst>
        </pc:cxnChg>
        <pc:cxnChg chg="add mod">
          <ac:chgData name="Jimmie Lundgren" userId="7424fd2e-8397-4a91-af0d-62f040157903" providerId="ADAL" clId="{73E63ECC-5C32-45A0-86A2-F1C8A87F8B70}" dt="2022-04-21T19:51:14.562" v="3612" actId="14100"/>
          <ac:cxnSpMkLst>
            <pc:docMk/>
            <pc:sldMk cId="3485472589" sldId="2192"/>
            <ac:cxnSpMk id="20" creationId="{A276BA3B-BC6E-4BFE-AFD7-57038495E43C}"/>
          </ac:cxnSpMkLst>
        </pc:cxnChg>
        <pc:cxnChg chg="del mod">
          <ac:chgData name="Jimmie Lundgren" userId="7424fd2e-8397-4a91-af0d-62f040157903" providerId="ADAL" clId="{73E63ECC-5C32-45A0-86A2-F1C8A87F8B70}" dt="2022-04-21T15:52:18.466" v="3082" actId="478"/>
          <ac:cxnSpMkLst>
            <pc:docMk/>
            <pc:sldMk cId="3485472589" sldId="2192"/>
            <ac:cxnSpMk id="21" creationId="{6AF5F7C4-DC08-4383-9D14-350D398EA28D}"/>
          </ac:cxnSpMkLst>
        </pc:cxnChg>
        <pc:cxnChg chg="add mod">
          <ac:chgData name="Jimmie Lundgren" userId="7424fd2e-8397-4a91-af0d-62f040157903" providerId="ADAL" clId="{73E63ECC-5C32-45A0-86A2-F1C8A87F8B70}" dt="2022-04-21T19:51:40.434" v="3643" actId="1037"/>
          <ac:cxnSpMkLst>
            <pc:docMk/>
            <pc:sldMk cId="3485472589" sldId="2192"/>
            <ac:cxnSpMk id="22" creationId="{3C4F36D0-7AC6-451F-87B9-8E297A616936}"/>
          </ac:cxnSpMkLst>
        </pc:cxnChg>
        <pc:cxnChg chg="add mod">
          <ac:chgData name="Jimmie Lundgren" userId="7424fd2e-8397-4a91-af0d-62f040157903" providerId="ADAL" clId="{73E63ECC-5C32-45A0-86A2-F1C8A87F8B70}" dt="2022-04-21T17:39:10.876" v="3309" actId="1076"/>
          <ac:cxnSpMkLst>
            <pc:docMk/>
            <pc:sldMk cId="3485472589" sldId="2192"/>
            <ac:cxnSpMk id="23" creationId="{F1A7792D-71D5-4D11-88D6-60398E90BB2C}"/>
          </ac:cxnSpMkLst>
        </pc:cxnChg>
        <pc:cxnChg chg="del mod">
          <ac:chgData name="Jimmie Lundgren" userId="7424fd2e-8397-4a91-af0d-62f040157903" providerId="ADAL" clId="{73E63ECC-5C32-45A0-86A2-F1C8A87F8B70}" dt="2022-04-21T15:52:21.169" v="3083" actId="478"/>
          <ac:cxnSpMkLst>
            <pc:docMk/>
            <pc:sldMk cId="3485472589" sldId="2192"/>
            <ac:cxnSpMk id="57" creationId="{35C6C12E-5AC5-49C7-9591-D34874D5D410}"/>
          </ac:cxnSpMkLst>
        </pc:cxnChg>
      </pc:sldChg>
      <pc:sldChg chg="addSp delSp modSp add mod ord">
        <pc:chgData name="Jimmie Lundgren" userId="7424fd2e-8397-4a91-af0d-62f040157903" providerId="ADAL" clId="{73E63ECC-5C32-45A0-86A2-F1C8A87F8B70}" dt="2022-04-27T12:52:07.350" v="6885" actId="20577"/>
        <pc:sldMkLst>
          <pc:docMk/>
          <pc:sldMk cId="4146522269" sldId="2193"/>
        </pc:sldMkLst>
        <pc:spChg chg="add del mod">
          <ac:chgData name="Jimmie Lundgren" userId="7424fd2e-8397-4a91-af0d-62f040157903" providerId="ADAL" clId="{73E63ECC-5C32-45A0-86A2-F1C8A87F8B70}" dt="2022-04-22T10:38:44.134" v="3728" actId="478"/>
          <ac:spMkLst>
            <pc:docMk/>
            <pc:sldMk cId="4146522269" sldId="2193"/>
            <ac:spMk id="2" creationId="{6DB4C7E4-1429-475C-8C79-84AA29808CF0}"/>
          </ac:spMkLst>
        </pc:spChg>
        <pc:spChg chg="add del mod">
          <ac:chgData name="Jimmie Lundgren" userId="7424fd2e-8397-4a91-af0d-62f040157903" providerId="ADAL" clId="{73E63ECC-5C32-45A0-86A2-F1C8A87F8B70}" dt="2022-04-22T10:39:15.367" v="3736" actId="478"/>
          <ac:spMkLst>
            <pc:docMk/>
            <pc:sldMk cId="4146522269" sldId="2193"/>
            <ac:spMk id="4" creationId="{C92CFF98-9465-4105-9AFE-CE0B2D358A7F}"/>
          </ac:spMkLst>
        </pc:spChg>
        <pc:spChg chg="add del mod">
          <ac:chgData name="Jimmie Lundgren" userId="7424fd2e-8397-4a91-af0d-62f040157903" providerId="ADAL" clId="{73E63ECC-5C32-45A0-86A2-F1C8A87F8B70}" dt="2022-04-22T10:39:49.849" v="3744" actId="478"/>
          <ac:spMkLst>
            <pc:docMk/>
            <pc:sldMk cId="4146522269" sldId="2193"/>
            <ac:spMk id="5" creationId="{65541665-2F38-4346-B23D-48AD80710E12}"/>
          </ac:spMkLst>
        </pc:spChg>
        <pc:spChg chg="add del mod">
          <ac:chgData name="Jimmie Lundgren" userId="7424fd2e-8397-4a91-af0d-62f040157903" providerId="ADAL" clId="{73E63ECC-5C32-45A0-86A2-F1C8A87F8B70}" dt="2022-04-22T10:40:26.386" v="3747" actId="478"/>
          <ac:spMkLst>
            <pc:docMk/>
            <pc:sldMk cId="4146522269" sldId="2193"/>
            <ac:spMk id="6" creationId="{9A680C40-8C6F-4826-AFB9-4913C3515317}"/>
          </ac:spMkLst>
        </pc:spChg>
        <pc:spChg chg="add del">
          <ac:chgData name="Jimmie Lundgren" userId="7424fd2e-8397-4a91-af0d-62f040157903" providerId="ADAL" clId="{73E63ECC-5C32-45A0-86A2-F1C8A87F8B70}" dt="2022-04-22T10:40:35.882" v="3749" actId="478"/>
          <ac:spMkLst>
            <pc:docMk/>
            <pc:sldMk cId="4146522269" sldId="2193"/>
            <ac:spMk id="7" creationId="{37AF442F-FD0F-40F6-803E-F40928E629E2}"/>
          </ac:spMkLst>
        </pc:spChg>
        <pc:spChg chg="add mod">
          <ac:chgData name="Jimmie Lundgren" userId="7424fd2e-8397-4a91-af0d-62f040157903" providerId="ADAL" clId="{73E63ECC-5C32-45A0-86A2-F1C8A87F8B70}" dt="2022-04-27T12:52:07.350" v="6885" actId="20577"/>
          <ac:spMkLst>
            <pc:docMk/>
            <pc:sldMk cId="4146522269" sldId="2193"/>
            <ac:spMk id="10" creationId="{E905CBF5-E6C8-475D-BD16-4969740EB11C}"/>
          </ac:spMkLst>
        </pc:spChg>
        <pc:spChg chg="add mod">
          <ac:chgData name="Jimmie Lundgren" userId="7424fd2e-8397-4a91-af0d-62f040157903" providerId="ADAL" clId="{73E63ECC-5C32-45A0-86A2-F1C8A87F8B70}" dt="2022-04-22T10:42:19.021" v="3775" actId="20577"/>
          <ac:spMkLst>
            <pc:docMk/>
            <pc:sldMk cId="4146522269" sldId="2193"/>
            <ac:spMk id="19" creationId="{F36A80E0-4814-49DF-8F4E-706763DE25D9}"/>
          </ac:spMkLst>
        </pc:spChg>
        <pc:spChg chg="add mod ord">
          <ac:chgData name="Jimmie Lundgren" userId="7424fd2e-8397-4a91-af0d-62f040157903" providerId="ADAL" clId="{73E63ECC-5C32-45A0-86A2-F1C8A87F8B70}" dt="2022-04-22T11:55:56.244" v="4179" actId="207"/>
          <ac:spMkLst>
            <pc:docMk/>
            <pc:sldMk cId="4146522269" sldId="2193"/>
            <ac:spMk id="25" creationId="{7FE54AB5-017D-49D4-813F-471C951224DF}"/>
          </ac:spMkLst>
        </pc:spChg>
        <pc:spChg chg="add del mod">
          <ac:chgData name="Jimmie Lundgren" userId="7424fd2e-8397-4a91-af0d-62f040157903" providerId="ADAL" clId="{73E63ECC-5C32-45A0-86A2-F1C8A87F8B70}" dt="2022-04-22T11:01:48.947" v="3860" actId="478"/>
          <ac:spMkLst>
            <pc:docMk/>
            <pc:sldMk cId="4146522269" sldId="2193"/>
            <ac:spMk id="26" creationId="{98721D18-E953-4E03-813C-1F3D7804F8B9}"/>
          </ac:spMkLst>
        </pc:spChg>
        <pc:spChg chg="add del mod">
          <ac:chgData name="Jimmie Lundgren" userId="7424fd2e-8397-4a91-af0d-62f040157903" providerId="ADAL" clId="{73E63ECC-5C32-45A0-86A2-F1C8A87F8B70}" dt="2022-04-22T11:04:05.120" v="3872" actId="478"/>
          <ac:spMkLst>
            <pc:docMk/>
            <pc:sldMk cId="4146522269" sldId="2193"/>
            <ac:spMk id="29" creationId="{8BDE8F02-2A30-4899-9029-0DEF8195502E}"/>
          </ac:spMkLst>
        </pc:spChg>
        <pc:spChg chg="add mod ord">
          <ac:chgData name="Jimmie Lundgren" userId="7424fd2e-8397-4a91-af0d-62f040157903" providerId="ADAL" clId="{73E63ECC-5C32-45A0-86A2-F1C8A87F8B70}" dt="2022-04-25T11:36:43.548" v="5926" actId="167"/>
          <ac:spMkLst>
            <pc:docMk/>
            <pc:sldMk cId="4146522269" sldId="2193"/>
            <ac:spMk id="32" creationId="{16C43BE3-3220-4F22-AC85-EDF18F33AE52}"/>
          </ac:spMkLst>
        </pc:spChg>
        <pc:grpChg chg="add del mod">
          <ac:chgData name="Jimmie Lundgren" userId="7424fd2e-8397-4a91-af0d-62f040157903" providerId="ADAL" clId="{73E63ECC-5C32-45A0-86A2-F1C8A87F8B70}" dt="2022-04-22T10:52:58.927" v="3796" actId="165"/>
          <ac:grpSpMkLst>
            <pc:docMk/>
            <pc:sldMk cId="4146522269" sldId="2193"/>
            <ac:grpSpMk id="17" creationId="{8DEFB404-5BE2-4608-B343-1DF1E31EAF73}"/>
          </ac:grpSpMkLst>
        </pc:grpChg>
        <pc:graphicFrameChg chg="add mod modGraphic">
          <ac:chgData name="Jimmie Lundgren" userId="7424fd2e-8397-4a91-af0d-62f040157903" providerId="ADAL" clId="{73E63ECC-5C32-45A0-86A2-F1C8A87F8B70}" dt="2022-04-25T11:39:53.174" v="5946" actId="14734"/>
          <ac:graphicFrameMkLst>
            <pc:docMk/>
            <pc:sldMk cId="4146522269" sldId="2193"/>
            <ac:graphicFrameMk id="18" creationId="{959604AD-BC02-445D-A0EF-AC3069D3068D}"/>
          </ac:graphicFrameMkLst>
        </pc:graphicFrameChg>
        <pc:picChg chg="del">
          <ac:chgData name="Jimmie Lundgren" userId="7424fd2e-8397-4a91-af0d-62f040157903" providerId="ADAL" clId="{73E63ECC-5C32-45A0-86A2-F1C8A87F8B70}" dt="2022-04-22T10:37:45.994" v="3714" actId="478"/>
          <ac:picMkLst>
            <pc:docMk/>
            <pc:sldMk cId="4146522269" sldId="2193"/>
            <ac:picMk id="3" creationId="{061BB810-EAA3-8541-ADBB-49F400F98435}"/>
          </ac:picMkLst>
        </pc:picChg>
        <pc:picChg chg="add del mod ord modCrop">
          <ac:chgData name="Jimmie Lundgren" userId="7424fd2e-8397-4a91-af0d-62f040157903" providerId="ADAL" clId="{73E63ECC-5C32-45A0-86A2-F1C8A87F8B70}" dt="2022-04-22T10:59:40.685" v="3823" actId="478"/>
          <ac:picMkLst>
            <pc:docMk/>
            <pc:sldMk cId="4146522269" sldId="2193"/>
            <ac:picMk id="24" creationId="{35B9576F-A86C-4036-814D-44E83676F191}"/>
          </ac:picMkLst>
        </pc:picChg>
        <pc:picChg chg="add del mod">
          <ac:chgData name="Jimmie Lundgren" userId="7424fd2e-8397-4a91-af0d-62f040157903" providerId="ADAL" clId="{73E63ECC-5C32-45A0-86A2-F1C8A87F8B70}" dt="2022-04-22T11:00:08.536" v="3833"/>
          <ac:picMkLst>
            <pc:docMk/>
            <pc:sldMk cId="4146522269" sldId="2193"/>
            <ac:picMk id="28" creationId="{82ADEA6D-FFBB-4535-9FA5-3E3A3BD224F2}"/>
          </ac:picMkLst>
        </pc:picChg>
        <pc:picChg chg="add del mod ord modCrop">
          <ac:chgData name="Jimmie Lundgren" userId="7424fd2e-8397-4a91-af0d-62f040157903" providerId="ADAL" clId="{73E63ECC-5C32-45A0-86A2-F1C8A87F8B70}" dt="2022-04-22T11:05:44.291" v="3883" actId="478"/>
          <ac:picMkLst>
            <pc:docMk/>
            <pc:sldMk cId="4146522269" sldId="2193"/>
            <ac:picMk id="31" creationId="{200F0A33-DAC5-4588-AFDC-F52A7D2D73F0}"/>
          </ac:picMkLst>
        </pc:picChg>
        <pc:cxnChg chg="add del mod topLvl">
          <ac:chgData name="Jimmie Lundgren" userId="7424fd2e-8397-4a91-af0d-62f040157903" providerId="ADAL" clId="{73E63ECC-5C32-45A0-86A2-F1C8A87F8B70}" dt="2022-04-22T10:53:35.040" v="3799" actId="478"/>
          <ac:cxnSpMkLst>
            <pc:docMk/>
            <pc:sldMk cId="4146522269" sldId="2193"/>
            <ac:cxnSpMk id="9" creationId="{F59CE83A-D79E-4DEC-8048-E50EE4FE43B8}"/>
          </ac:cxnSpMkLst>
        </pc:cxnChg>
        <pc:cxnChg chg="add mod topLvl">
          <ac:chgData name="Jimmie Lundgren" userId="7424fd2e-8397-4a91-af0d-62f040157903" providerId="ADAL" clId="{73E63ECC-5C32-45A0-86A2-F1C8A87F8B70}" dt="2022-04-22T10:53:23.248" v="3798" actId="1582"/>
          <ac:cxnSpMkLst>
            <pc:docMk/>
            <pc:sldMk cId="4146522269" sldId="2193"/>
            <ac:cxnSpMk id="12" creationId="{4BFBBDCC-3BB2-41F4-B62E-0AFEE69BF44A}"/>
          </ac:cxnSpMkLst>
        </pc:cxnChg>
        <pc:cxnChg chg="add mod topLvl">
          <ac:chgData name="Jimmie Lundgren" userId="7424fd2e-8397-4a91-af0d-62f040157903" providerId="ADAL" clId="{73E63ECC-5C32-45A0-86A2-F1C8A87F8B70}" dt="2022-04-22T10:53:23.248" v="3798" actId="1582"/>
          <ac:cxnSpMkLst>
            <pc:docMk/>
            <pc:sldMk cId="4146522269" sldId="2193"/>
            <ac:cxnSpMk id="14" creationId="{546CC6A3-1020-439C-941D-EFF8996085C6}"/>
          </ac:cxnSpMkLst>
        </pc:cxnChg>
        <pc:cxnChg chg="add mod topLvl">
          <ac:chgData name="Jimmie Lundgren" userId="7424fd2e-8397-4a91-af0d-62f040157903" providerId="ADAL" clId="{73E63ECC-5C32-45A0-86A2-F1C8A87F8B70}" dt="2022-04-22T10:53:23.248" v="3798" actId="1582"/>
          <ac:cxnSpMkLst>
            <pc:docMk/>
            <pc:sldMk cId="4146522269" sldId="2193"/>
            <ac:cxnSpMk id="16" creationId="{626E39B2-5F7A-4B98-A16F-A213D329B932}"/>
          </ac:cxnSpMkLst>
        </pc:cxnChg>
        <pc:cxnChg chg="add mod">
          <ac:chgData name="Jimmie Lundgren" userId="7424fd2e-8397-4a91-af0d-62f040157903" providerId="ADAL" clId="{73E63ECC-5C32-45A0-86A2-F1C8A87F8B70}" dt="2022-04-22T10:42:39.714" v="3780" actId="1076"/>
          <ac:cxnSpMkLst>
            <pc:docMk/>
            <pc:sldMk cId="4146522269" sldId="2193"/>
            <ac:cxnSpMk id="21" creationId="{3E5CFE8B-2261-449F-A8B8-A1EF0C92DE33}"/>
          </ac:cxnSpMkLst>
        </pc:cxnChg>
      </pc:sldChg>
      <pc:sldChg chg="addSp modSp add mod ord">
        <pc:chgData name="Jimmie Lundgren" userId="7424fd2e-8397-4a91-af0d-62f040157903" providerId="ADAL" clId="{73E63ECC-5C32-45A0-86A2-F1C8A87F8B70}" dt="2022-04-25T11:40:16.625" v="5947"/>
        <pc:sldMkLst>
          <pc:docMk/>
          <pc:sldMk cId="1128001978" sldId="2194"/>
        </pc:sldMkLst>
        <pc:spChg chg="add mod">
          <ac:chgData name="Jimmie Lundgren" userId="7424fd2e-8397-4a91-af0d-62f040157903" providerId="ADAL" clId="{73E63ECC-5C32-45A0-86A2-F1C8A87F8B70}" dt="2022-04-25T09:52:26.295" v="5442" actId="13926"/>
          <ac:spMkLst>
            <pc:docMk/>
            <pc:sldMk cId="1128001978" sldId="2194"/>
            <ac:spMk id="11" creationId="{7EBA9B25-92A7-4728-BD44-6DC0A8F53D28}"/>
          </ac:spMkLst>
        </pc:spChg>
        <pc:spChg chg="mod">
          <ac:chgData name="Jimmie Lundgren" userId="7424fd2e-8397-4a91-af0d-62f040157903" providerId="ADAL" clId="{73E63ECC-5C32-45A0-86A2-F1C8A87F8B70}" dt="2022-04-22T11:56:29.212" v="4194" actId="20577"/>
          <ac:spMkLst>
            <pc:docMk/>
            <pc:sldMk cId="1128001978" sldId="2194"/>
            <ac:spMk id="19" creationId="{F36A80E0-4814-49DF-8F4E-706763DE25D9}"/>
          </ac:spMkLst>
        </pc:spChg>
        <pc:spChg chg="mod">
          <ac:chgData name="Jimmie Lundgren" userId="7424fd2e-8397-4a91-af0d-62f040157903" providerId="ADAL" clId="{73E63ECC-5C32-45A0-86A2-F1C8A87F8B70}" dt="2022-04-22T11:11:07.382" v="3939" actId="14100"/>
          <ac:spMkLst>
            <pc:docMk/>
            <pc:sldMk cId="1128001978" sldId="2194"/>
            <ac:spMk id="25" creationId="{7FE54AB5-017D-49D4-813F-471C951224DF}"/>
          </ac:spMkLst>
        </pc:spChg>
        <pc:spChg chg="mod ord">
          <ac:chgData name="Jimmie Lundgren" userId="7424fd2e-8397-4a91-af0d-62f040157903" providerId="ADAL" clId="{73E63ECC-5C32-45A0-86A2-F1C8A87F8B70}" dt="2022-04-25T11:39:06.441" v="5941" actId="167"/>
          <ac:spMkLst>
            <pc:docMk/>
            <pc:sldMk cId="1128001978" sldId="2194"/>
            <ac:spMk id="32" creationId="{16C43BE3-3220-4F22-AC85-EDF18F33AE52}"/>
          </ac:spMkLst>
        </pc:spChg>
        <pc:graphicFrameChg chg="mod modGraphic">
          <ac:chgData name="Jimmie Lundgren" userId="7424fd2e-8397-4a91-af0d-62f040157903" providerId="ADAL" clId="{73E63ECC-5C32-45A0-86A2-F1C8A87F8B70}" dt="2022-04-25T11:40:16.625" v="5947"/>
          <ac:graphicFrameMkLst>
            <pc:docMk/>
            <pc:sldMk cId="1128001978" sldId="2194"/>
            <ac:graphicFrameMk id="18" creationId="{959604AD-BC02-445D-A0EF-AC3069D3068D}"/>
          </ac:graphicFrameMkLst>
        </pc:graphicFrameChg>
      </pc:sldChg>
      <pc:sldChg chg="addSp delSp modSp add mod ord">
        <pc:chgData name="Jimmie Lundgren" userId="7424fd2e-8397-4a91-af0d-62f040157903" providerId="ADAL" clId="{73E63ECC-5C32-45A0-86A2-F1C8A87F8B70}" dt="2022-04-27T12:53:50.008" v="6886" actId="13926"/>
        <pc:sldMkLst>
          <pc:docMk/>
          <pc:sldMk cId="1707189038" sldId="2195"/>
        </pc:sldMkLst>
        <pc:spChg chg="add del mod ord">
          <ac:chgData name="Jimmie Lundgren" userId="7424fd2e-8397-4a91-af0d-62f040157903" providerId="ADAL" clId="{73E63ECC-5C32-45A0-86A2-F1C8A87F8B70}" dt="2022-04-27T12:50:47.751" v="6877" actId="478"/>
          <ac:spMkLst>
            <pc:docMk/>
            <pc:sldMk cId="1707189038" sldId="2195"/>
            <ac:spMk id="4" creationId="{0C960F36-97EF-4938-BE8E-C8971F69947F}"/>
          </ac:spMkLst>
        </pc:spChg>
        <pc:spChg chg="add del mod">
          <ac:chgData name="Jimmie Lundgren" userId="7424fd2e-8397-4a91-af0d-62f040157903" providerId="ADAL" clId="{73E63ECC-5C32-45A0-86A2-F1C8A87F8B70}" dt="2022-04-22T14:16:21.542" v="4599"/>
          <ac:spMkLst>
            <pc:docMk/>
            <pc:sldMk cId="1707189038" sldId="2195"/>
            <ac:spMk id="4" creationId="{A9C7D0DB-D66D-4066-B4B2-0107C64159A5}"/>
          </ac:spMkLst>
        </pc:spChg>
        <pc:spChg chg="mod">
          <ac:chgData name="Jimmie Lundgren" userId="7424fd2e-8397-4a91-af0d-62f040157903" providerId="ADAL" clId="{73E63ECC-5C32-45A0-86A2-F1C8A87F8B70}" dt="2022-04-22T14:56:55.161" v="4621" actId="20577"/>
          <ac:spMkLst>
            <pc:docMk/>
            <pc:sldMk cId="1707189038" sldId="2195"/>
            <ac:spMk id="7" creationId="{A11101D8-0A99-4982-9B07-56F0EFB8308E}"/>
          </ac:spMkLst>
        </pc:spChg>
        <pc:spChg chg="mod">
          <ac:chgData name="Jimmie Lundgren" userId="7424fd2e-8397-4a91-af0d-62f040157903" providerId="ADAL" clId="{73E63ECC-5C32-45A0-86A2-F1C8A87F8B70}" dt="2022-04-22T15:43:48.663" v="5023" actId="20577"/>
          <ac:spMkLst>
            <pc:docMk/>
            <pc:sldMk cId="1707189038" sldId="2195"/>
            <ac:spMk id="24" creationId="{9A16154E-F1D3-4E75-BC90-F6962280A010}"/>
          </ac:spMkLst>
        </pc:spChg>
        <pc:spChg chg="mod">
          <ac:chgData name="Jimmie Lundgren" userId="7424fd2e-8397-4a91-af0d-62f040157903" providerId="ADAL" clId="{73E63ECC-5C32-45A0-86A2-F1C8A87F8B70}" dt="2022-04-27T12:53:50.008" v="6886" actId="13926"/>
          <ac:spMkLst>
            <pc:docMk/>
            <pc:sldMk cId="1707189038" sldId="2195"/>
            <ac:spMk id="27" creationId="{3E9C6C1C-0578-473D-9A77-70EBB1548132}"/>
          </ac:spMkLst>
        </pc:spChg>
        <pc:spChg chg="mod">
          <ac:chgData name="Jimmie Lundgren" userId="7424fd2e-8397-4a91-af0d-62f040157903" providerId="ADAL" clId="{73E63ECC-5C32-45A0-86A2-F1C8A87F8B70}" dt="2022-04-22T13:36:54.683" v="4442" actId="1076"/>
          <ac:spMkLst>
            <pc:docMk/>
            <pc:sldMk cId="1707189038" sldId="2195"/>
            <ac:spMk id="28" creationId="{9184EFC2-5A56-4DAA-9C55-93CFF4447150}"/>
          </ac:spMkLst>
        </pc:spChg>
        <pc:graphicFrameChg chg="mod modGraphic">
          <ac:chgData name="Jimmie Lundgren" userId="7424fd2e-8397-4a91-af0d-62f040157903" providerId="ADAL" clId="{73E63ECC-5C32-45A0-86A2-F1C8A87F8B70}" dt="2022-04-27T12:51:14.578" v="6880"/>
          <ac:graphicFrameMkLst>
            <pc:docMk/>
            <pc:sldMk cId="1707189038" sldId="2195"/>
            <ac:graphicFrameMk id="2" creationId="{20701828-81EA-4B1E-9513-D772A78E16BE}"/>
          </ac:graphicFrameMkLst>
        </pc:graphicFrameChg>
        <pc:graphicFrameChg chg="add del mod modGraphic">
          <ac:chgData name="Jimmie Lundgren" userId="7424fd2e-8397-4a91-af0d-62f040157903" providerId="ADAL" clId="{73E63ECC-5C32-45A0-86A2-F1C8A87F8B70}" dt="2022-04-22T15:52:46.972" v="5094" actId="1035"/>
          <ac:graphicFrameMkLst>
            <pc:docMk/>
            <pc:sldMk cId="1707189038" sldId="2195"/>
            <ac:graphicFrameMk id="15" creationId="{4808F604-8DC5-430D-AB51-796F1F88AACB}"/>
          </ac:graphicFrameMkLst>
        </pc:graphicFrameChg>
        <pc:cxnChg chg="mod">
          <ac:chgData name="Jimmie Lundgren" userId="7424fd2e-8397-4a91-af0d-62f040157903" providerId="ADAL" clId="{73E63ECC-5C32-45A0-86A2-F1C8A87F8B70}" dt="2022-04-22T15:42:01.750" v="4994" actId="14100"/>
          <ac:cxnSpMkLst>
            <pc:docMk/>
            <pc:sldMk cId="1707189038" sldId="2195"/>
            <ac:cxnSpMk id="19" creationId="{76F09BD1-0EF2-4598-897A-63996E8DF96E}"/>
          </ac:cxnSpMkLst>
        </pc:cxnChg>
        <pc:cxnChg chg="mod">
          <ac:chgData name="Jimmie Lundgren" userId="7424fd2e-8397-4a91-af0d-62f040157903" providerId="ADAL" clId="{73E63ECC-5C32-45A0-86A2-F1C8A87F8B70}" dt="2022-04-22T15:42:14.989" v="4999" actId="14100"/>
          <ac:cxnSpMkLst>
            <pc:docMk/>
            <pc:sldMk cId="1707189038" sldId="2195"/>
            <ac:cxnSpMk id="20" creationId="{A276BA3B-BC6E-4BFE-AFD7-57038495E43C}"/>
          </ac:cxnSpMkLst>
        </pc:cxnChg>
        <pc:cxnChg chg="mod">
          <ac:chgData name="Jimmie Lundgren" userId="7424fd2e-8397-4a91-af0d-62f040157903" providerId="ADAL" clId="{73E63ECC-5C32-45A0-86A2-F1C8A87F8B70}" dt="2022-04-22T15:52:01.487" v="5091" actId="1038"/>
          <ac:cxnSpMkLst>
            <pc:docMk/>
            <pc:sldMk cId="1707189038" sldId="2195"/>
            <ac:cxnSpMk id="22" creationId="{3C4F36D0-7AC6-451F-87B9-8E297A616936}"/>
          </ac:cxnSpMkLst>
        </pc:cxnChg>
        <pc:cxnChg chg="mod">
          <ac:chgData name="Jimmie Lundgren" userId="7424fd2e-8397-4a91-af0d-62f040157903" providerId="ADAL" clId="{73E63ECC-5C32-45A0-86A2-F1C8A87F8B70}" dt="2022-04-22T15:43:02.573" v="5010" actId="1076"/>
          <ac:cxnSpMkLst>
            <pc:docMk/>
            <pc:sldMk cId="1707189038" sldId="2195"/>
            <ac:cxnSpMk id="23" creationId="{F1A7792D-71D5-4D11-88D6-60398E90BB2C}"/>
          </ac:cxnSpMkLst>
        </pc:cxnChg>
      </pc:sldChg>
    </pc:docChg>
  </pc:docChgLst>
  <pc:docChgLst>
    <pc:chgData name="Alexander Kotsinas" userId="fa0316ba-9d38-42d9-ac2d-9f420279dd84" providerId="ADAL" clId="{730818A7-815C-214C-BC2A-D65886E59106}"/>
    <pc:docChg chg="undo custSel delSld modSld sldOrd">
      <pc:chgData name="Alexander Kotsinas" userId="fa0316ba-9d38-42d9-ac2d-9f420279dd84" providerId="ADAL" clId="{730818A7-815C-214C-BC2A-D65886E59106}" dt="2022-07-15T13:17:37.894" v="1461" actId="20577"/>
      <pc:docMkLst>
        <pc:docMk/>
      </pc:docMkLst>
      <pc:sldChg chg="modSp mod">
        <pc:chgData name="Alexander Kotsinas" userId="fa0316ba-9d38-42d9-ac2d-9f420279dd84" providerId="ADAL" clId="{730818A7-815C-214C-BC2A-D65886E59106}" dt="2022-07-15T13:10:41.264" v="1383" actId="121"/>
        <pc:sldMkLst>
          <pc:docMk/>
          <pc:sldMk cId="616714150" sldId="489"/>
        </pc:sldMkLst>
        <pc:spChg chg="mod">
          <ac:chgData name="Alexander Kotsinas" userId="fa0316ba-9d38-42d9-ac2d-9f420279dd84" providerId="ADAL" clId="{730818A7-815C-214C-BC2A-D65886E59106}" dt="2022-07-15T07:55:36.368" v="340" actId="13926"/>
          <ac:spMkLst>
            <pc:docMk/>
            <pc:sldMk cId="616714150" sldId="489"/>
            <ac:spMk id="21" creationId="{68235031-DDE3-43E7-ABC8-37E5BCE17FF9}"/>
          </ac:spMkLst>
        </pc:spChg>
        <pc:spChg chg="mod">
          <ac:chgData name="Alexander Kotsinas" userId="fa0316ba-9d38-42d9-ac2d-9f420279dd84" providerId="ADAL" clId="{730818A7-815C-214C-BC2A-D65886E59106}" dt="2022-07-15T07:55:45.771" v="341" actId="13926"/>
          <ac:spMkLst>
            <pc:docMk/>
            <pc:sldMk cId="616714150" sldId="489"/>
            <ac:spMk id="50" creationId="{B7F8A87B-B857-2843-90F0-0466D7DA6A1D}"/>
          </ac:spMkLst>
        </pc:spChg>
        <pc:graphicFrameChg chg="modGraphic">
          <ac:chgData name="Alexander Kotsinas" userId="fa0316ba-9d38-42d9-ac2d-9f420279dd84" providerId="ADAL" clId="{730818A7-815C-214C-BC2A-D65886E59106}" dt="2022-07-15T13:10:41.264" v="1383" actId="121"/>
          <ac:graphicFrameMkLst>
            <pc:docMk/>
            <pc:sldMk cId="616714150" sldId="489"/>
            <ac:graphicFrameMk id="7" creationId="{DF434C50-B764-4007-8A72-29CED011E2F2}"/>
          </ac:graphicFrameMkLst>
        </pc:graphicFrameChg>
      </pc:sldChg>
      <pc:sldChg chg="modSp mod">
        <pc:chgData name="Alexander Kotsinas" userId="fa0316ba-9d38-42d9-ac2d-9f420279dd84" providerId="ADAL" clId="{730818A7-815C-214C-BC2A-D65886E59106}" dt="2022-07-15T13:15:32.528" v="1453" actId="20577"/>
        <pc:sldMkLst>
          <pc:docMk/>
          <pc:sldMk cId="2385791162" sldId="502"/>
        </pc:sldMkLst>
        <pc:spChg chg="mod">
          <ac:chgData name="Alexander Kotsinas" userId="fa0316ba-9d38-42d9-ac2d-9f420279dd84" providerId="ADAL" clId="{730818A7-815C-214C-BC2A-D65886E59106}" dt="2022-07-15T13:15:32.528" v="1453" actId="20577"/>
          <ac:spMkLst>
            <pc:docMk/>
            <pc:sldMk cId="2385791162" sldId="502"/>
            <ac:spMk id="3" creationId="{50495C6C-BC03-DB49-9B7D-B767960A0957}"/>
          </ac:spMkLst>
        </pc:spChg>
      </pc:sldChg>
      <pc:sldChg chg="modSp mod">
        <pc:chgData name="Alexander Kotsinas" userId="fa0316ba-9d38-42d9-ac2d-9f420279dd84" providerId="ADAL" clId="{730818A7-815C-214C-BC2A-D65886E59106}" dt="2022-07-15T07:46:24.469" v="170" actId="13926"/>
        <pc:sldMkLst>
          <pc:docMk/>
          <pc:sldMk cId="3996120440" sldId="2073"/>
        </pc:sldMkLst>
        <pc:spChg chg="mod">
          <ac:chgData name="Alexander Kotsinas" userId="fa0316ba-9d38-42d9-ac2d-9f420279dd84" providerId="ADAL" clId="{730818A7-815C-214C-BC2A-D65886E59106}" dt="2022-07-15T07:46:24.469" v="170" actId="13926"/>
          <ac:spMkLst>
            <pc:docMk/>
            <pc:sldMk cId="3996120440" sldId="2073"/>
            <ac:spMk id="4" creationId="{EBA9B122-A00D-E647-92D6-C9B34DC871CB}"/>
          </ac:spMkLst>
        </pc:spChg>
      </pc:sldChg>
      <pc:sldChg chg="addSp delSp modSp mod">
        <pc:chgData name="Alexander Kotsinas" userId="fa0316ba-9d38-42d9-ac2d-9f420279dd84" providerId="ADAL" clId="{730818A7-815C-214C-BC2A-D65886E59106}" dt="2022-07-15T13:09:55.485" v="1378" actId="1035"/>
        <pc:sldMkLst>
          <pc:docMk/>
          <pc:sldMk cId="1529939311" sldId="2074"/>
        </pc:sldMkLst>
        <pc:spChg chg="mod">
          <ac:chgData name="Alexander Kotsinas" userId="fa0316ba-9d38-42d9-ac2d-9f420279dd84" providerId="ADAL" clId="{730818A7-815C-214C-BC2A-D65886E59106}" dt="2022-07-15T13:09:46.720" v="1354" actId="1036"/>
          <ac:spMkLst>
            <pc:docMk/>
            <pc:sldMk cId="1529939311" sldId="2074"/>
            <ac:spMk id="8" creationId="{D7B67330-F416-A740-ACE2-344F8F5355E3}"/>
          </ac:spMkLst>
        </pc:spChg>
        <pc:spChg chg="mod">
          <ac:chgData name="Alexander Kotsinas" userId="fa0316ba-9d38-42d9-ac2d-9f420279dd84" providerId="ADAL" clId="{730818A7-815C-214C-BC2A-D65886E59106}" dt="2022-07-15T07:48:44.132" v="204" actId="1076"/>
          <ac:spMkLst>
            <pc:docMk/>
            <pc:sldMk cId="1529939311" sldId="2074"/>
            <ac:spMk id="9" creationId="{E5D70401-9FD3-4B2D-BCEB-563441D4C70B}"/>
          </ac:spMkLst>
        </pc:spChg>
        <pc:spChg chg="mod">
          <ac:chgData name="Alexander Kotsinas" userId="fa0316ba-9d38-42d9-ac2d-9f420279dd84" providerId="ADAL" clId="{730818A7-815C-214C-BC2A-D65886E59106}" dt="2022-07-15T13:09:55.485" v="1378" actId="1035"/>
          <ac:spMkLst>
            <pc:docMk/>
            <pc:sldMk cId="1529939311" sldId="2074"/>
            <ac:spMk id="15" creationId="{9283BC34-8363-D970-EA95-19C3AEFF051B}"/>
          </ac:spMkLst>
        </pc:spChg>
        <pc:graphicFrameChg chg="add mod modGraphic">
          <ac:chgData name="Alexander Kotsinas" userId="fa0316ba-9d38-42d9-ac2d-9f420279dd84" providerId="ADAL" clId="{730818A7-815C-214C-BC2A-D65886E59106}" dt="2022-07-15T07:52:26.007" v="323" actId="20577"/>
          <ac:graphicFrameMkLst>
            <pc:docMk/>
            <pc:sldMk cId="1529939311" sldId="2074"/>
            <ac:graphicFrameMk id="3" creationId="{3DE267C1-41DD-75AE-4F34-4678A7D9CBFF}"/>
          </ac:graphicFrameMkLst>
        </pc:graphicFrameChg>
        <pc:graphicFrameChg chg="del mod">
          <ac:chgData name="Alexander Kotsinas" userId="fa0316ba-9d38-42d9-ac2d-9f420279dd84" providerId="ADAL" clId="{730818A7-815C-214C-BC2A-D65886E59106}" dt="2022-07-15T07:49:19.293" v="207" actId="478"/>
          <ac:graphicFrameMkLst>
            <pc:docMk/>
            <pc:sldMk cId="1529939311" sldId="2074"/>
            <ac:graphicFrameMk id="7" creationId="{A7A426DA-380D-B3FE-848D-7B97642FDF6B}"/>
          </ac:graphicFrameMkLst>
        </pc:graphicFrameChg>
      </pc:sldChg>
      <pc:sldChg chg="modSp mod">
        <pc:chgData name="Alexander Kotsinas" userId="fa0316ba-9d38-42d9-ac2d-9f420279dd84" providerId="ADAL" clId="{730818A7-815C-214C-BC2A-D65886E59106}" dt="2022-07-15T07:43:57.648" v="141" actId="13926"/>
        <pc:sldMkLst>
          <pc:docMk/>
          <pc:sldMk cId="2946614640" sldId="2082"/>
        </pc:sldMkLst>
        <pc:spChg chg="mod">
          <ac:chgData name="Alexander Kotsinas" userId="fa0316ba-9d38-42d9-ac2d-9f420279dd84" providerId="ADAL" clId="{730818A7-815C-214C-BC2A-D65886E59106}" dt="2022-07-15T07:43:57.648" v="141" actId="13926"/>
          <ac:spMkLst>
            <pc:docMk/>
            <pc:sldMk cId="2946614640" sldId="2082"/>
            <ac:spMk id="8" creationId="{BC84194D-8D1E-9542-90BB-9EF08188B3B7}"/>
          </ac:spMkLst>
        </pc:spChg>
      </pc:sldChg>
      <pc:sldChg chg="del">
        <pc:chgData name="Alexander Kotsinas" userId="fa0316ba-9d38-42d9-ac2d-9f420279dd84" providerId="ADAL" clId="{730818A7-815C-214C-BC2A-D65886E59106}" dt="2022-07-15T07:59:58.200" v="348" actId="2696"/>
        <pc:sldMkLst>
          <pc:docMk/>
          <pc:sldMk cId="1780091126" sldId="2181"/>
        </pc:sldMkLst>
      </pc:sldChg>
      <pc:sldChg chg="modSp mod">
        <pc:chgData name="Alexander Kotsinas" userId="fa0316ba-9d38-42d9-ac2d-9f420279dd84" providerId="ADAL" clId="{730818A7-815C-214C-BC2A-D65886E59106}" dt="2022-07-15T13:10:59.933" v="1384" actId="121"/>
        <pc:sldMkLst>
          <pc:docMk/>
          <pc:sldMk cId="537612333" sldId="2182"/>
        </pc:sldMkLst>
        <pc:spChg chg="mod">
          <ac:chgData name="Alexander Kotsinas" userId="fa0316ba-9d38-42d9-ac2d-9f420279dd84" providerId="ADAL" clId="{730818A7-815C-214C-BC2A-D65886E59106}" dt="2022-07-15T07:58:22.076" v="344" actId="13926"/>
          <ac:spMkLst>
            <pc:docMk/>
            <pc:sldMk cId="537612333" sldId="2182"/>
            <ac:spMk id="50" creationId="{B7F8A87B-B857-2843-90F0-0466D7DA6A1D}"/>
          </ac:spMkLst>
        </pc:spChg>
        <pc:graphicFrameChg chg="modGraphic">
          <ac:chgData name="Alexander Kotsinas" userId="fa0316ba-9d38-42d9-ac2d-9f420279dd84" providerId="ADAL" clId="{730818A7-815C-214C-BC2A-D65886E59106}" dt="2022-07-15T13:10:59.933" v="1384" actId="121"/>
          <ac:graphicFrameMkLst>
            <pc:docMk/>
            <pc:sldMk cId="537612333" sldId="2182"/>
            <ac:graphicFrameMk id="7" creationId="{DF434C50-B764-4007-8A72-29CED011E2F2}"/>
          </ac:graphicFrameMkLst>
        </pc:graphicFrameChg>
      </pc:sldChg>
      <pc:sldChg chg="modSp mod ord">
        <pc:chgData name="Alexander Kotsinas" userId="fa0316ba-9d38-42d9-ac2d-9f420279dd84" providerId="ADAL" clId="{730818A7-815C-214C-BC2A-D65886E59106}" dt="2022-07-15T08:02:19.283" v="352" actId="20578"/>
        <pc:sldMkLst>
          <pc:docMk/>
          <pc:sldMk cId="35286969" sldId="2183"/>
        </pc:sldMkLst>
        <pc:spChg chg="mod">
          <ac:chgData name="Alexander Kotsinas" userId="fa0316ba-9d38-42d9-ac2d-9f420279dd84" providerId="ADAL" clId="{730818A7-815C-214C-BC2A-D65886E59106}" dt="2022-07-15T07:59:27.183" v="346" actId="13926"/>
          <ac:spMkLst>
            <pc:docMk/>
            <pc:sldMk cId="35286969" sldId="2183"/>
            <ac:spMk id="8" creationId="{72DF18E3-F6EE-1148-BBD2-D0A0CC7258AC}"/>
          </ac:spMkLst>
        </pc:spChg>
        <pc:graphicFrameChg chg="modGraphic">
          <ac:chgData name="Alexander Kotsinas" userId="fa0316ba-9d38-42d9-ac2d-9f420279dd84" providerId="ADAL" clId="{730818A7-815C-214C-BC2A-D65886E59106}" dt="2022-07-15T07:59:31.624" v="347" actId="13926"/>
          <ac:graphicFrameMkLst>
            <pc:docMk/>
            <pc:sldMk cId="35286969" sldId="2183"/>
            <ac:graphicFrameMk id="6" creationId="{7D7454A2-98F5-4263-8A89-19C732189179}"/>
          </ac:graphicFrameMkLst>
        </pc:graphicFrameChg>
      </pc:sldChg>
      <pc:sldChg chg="addSp modSp mod">
        <pc:chgData name="Alexander Kotsinas" userId="fa0316ba-9d38-42d9-ac2d-9f420279dd84" providerId="ADAL" clId="{730818A7-815C-214C-BC2A-D65886E59106}" dt="2022-07-15T13:13:54.191" v="1435" actId="403"/>
        <pc:sldMkLst>
          <pc:docMk/>
          <pc:sldMk cId="1058143523" sldId="2185"/>
        </pc:sldMkLst>
        <pc:spChg chg="add mod">
          <ac:chgData name="Alexander Kotsinas" userId="fa0316ba-9d38-42d9-ac2d-9f420279dd84" providerId="ADAL" clId="{730818A7-815C-214C-BC2A-D65886E59106}" dt="2022-07-15T08:03:41.565" v="421" actId="1076"/>
          <ac:spMkLst>
            <pc:docMk/>
            <pc:sldMk cId="1058143523" sldId="2185"/>
            <ac:spMk id="2" creationId="{28610D42-BFB2-85DA-91D8-515AC5182389}"/>
          </ac:spMkLst>
        </pc:spChg>
        <pc:spChg chg="mod">
          <ac:chgData name="Alexander Kotsinas" userId="fa0316ba-9d38-42d9-ac2d-9f420279dd84" providerId="ADAL" clId="{730818A7-815C-214C-BC2A-D65886E59106}" dt="2022-07-15T08:05:30.088" v="426" actId="404"/>
          <ac:spMkLst>
            <pc:docMk/>
            <pc:sldMk cId="1058143523" sldId="2185"/>
            <ac:spMk id="7" creationId="{A11101D8-0A99-4982-9B07-56F0EFB8308E}"/>
          </ac:spMkLst>
        </pc:spChg>
        <pc:spChg chg="mod">
          <ac:chgData name="Alexander Kotsinas" userId="fa0316ba-9d38-42d9-ac2d-9f420279dd84" providerId="ADAL" clId="{730818A7-815C-214C-BC2A-D65886E59106}" dt="2022-07-15T08:05:20.060" v="424" actId="404"/>
          <ac:spMkLst>
            <pc:docMk/>
            <pc:sldMk cId="1058143523" sldId="2185"/>
            <ac:spMk id="16" creationId="{F9CD37A0-6936-5F55-B338-F8F59D90AE0D}"/>
          </ac:spMkLst>
        </pc:spChg>
        <pc:spChg chg="mod">
          <ac:chgData name="Alexander Kotsinas" userId="fa0316ba-9d38-42d9-ac2d-9f420279dd84" providerId="ADAL" clId="{730818A7-815C-214C-BC2A-D65886E59106}" dt="2022-07-15T08:05:24.781" v="425" actId="404"/>
          <ac:spMkLst>
            <pc:docMk/>
            <pc:sldMk cId="1058143523" sldId="2185"/>
            <ac:spMk id="18" creationId="{24A0813F-E950-4F00-A18E-30EFFC65480C}"/>
          </ac:spMkLst>
        </pc:spChg>
        <pc:graphicFrameChg chg="modGraphic">
          <ac:chgData name="Alexander Kotsinas" userId="fa0316ba-9d38-42d9-ac2d-9f420279dd84" providerId="ADAL" clId="{730818A7-815C-214C-BC2A-D65886E59106}" dt="2022-07-15T08:05:15.873" v="423" actId="13926"/>
          <ac:graphicFrameMkLst>
            <pc:docMk/>
            <pc:sldMk cId="1058143523" sldId="2185"/>
            <ac:graphicFrameMk id="15" creationId="{80CD23FE-61C1-F326-E670-CF2094FDD5DE}"/>
          </ac:graphicFrameMkLst>
        </pc:graphicFrameChg>
        <pc:graphicFrameChg chg="modGraphic">
          <ac:chgData name="Alexander Kotsinas" userId="fa0316ba-9d38-42d9-ac2d-9f420279dd84" providerId="ADAL" clId="{730818A7-815C-214C-BC2A-D65886E59106}" dt="2022-07-15T13:13:54.191" v="1435" actId="403"/>
          <ac:graphicFrameMkLst>
            <pc:docMk/>
            <pc:sldMk cId="1058143523" sldId="2185"/>
            <ac:graphicFrameMk id="89" creationId="{D13DEF8A-306B-4B35-96AF-EA5D7C337BB2}"/>
          </ac:graphicFrameMkLst>
        </pc:graphicFrameChg>
      </pc:sldChg>
      <pc:sldChg chg="modSp mod">
        <pc:chgData name="Alexander Kotsinas" userId="fa0316ba-9d38-42d9-ac2d-9f420279dd84" providerId="ADAL" clId="{730818A7-815C-214C-BC2A-D65886E59106}" dt="2022-07-15T08:02:38.549" v="354" actId="14100"/>
        <pc:sldMkLst>
          <pc:docMk/>
          <pc:sldMk cId="3821356007" sldId="2186"/>
        </pc:sldMkLst>
        <pc:spChg chg="mod">
          <ac:chgData name="Alexander Kotsinas" userId="fa0316ba-9d38-42d9-ac2d-9f420279dd84" providerId="ADAL" clId="{730818A7-815C-214C-BC2A-D65886E59106}" dt="2022-07-15T08:01:44.328" v="351" actId="20577"/>
          <ac:spMkLst>
            <pc:docMk/>
            <pc:sldMk cId="3821356007" sldId="2186"/>
            <ac:spMk id="19" creationId="{42C9A97E-A35B-4CC2-B41C-51A19304F516}"/>
          </ac:spMkLst>
        </pc:spChg>
        <pc:spChg chg="mod">
          <ac:chgData name="Alexander Kotsinas" userId="fa0316ba-9d38-42d9-ac2d-9f420279dd84" providerId="ADAL" clId="{730818A7-815C-214C-BC2A-D65886E59106}" dt="2022-07-15T08:01:42.211" v="350" actId="13926"/>
          <ac:spMkLst>
            <pc:docMk/>
            <pc:sldMk cId="3821356007" sldId="2186"/>
            <ac:spMk id="40" creationId="{1B7F8EBC-C985-4E81-AADF-EB5714A9FB5F}"/>
          </ac:spMkLst>
        </pc:spChg>
        <pc:graphicFrameChg chg="mod">
          <ac:chgData name="Alexander Kotsinas" userId="fa0316ba-9d38-42d9-ac2d-9f420279dd84" providerId="ADAL" clId="{730818A7-815C-214C-BC2A-D65886E59106}" dt="2022-07-15T08:02:38.549" v="354" actId="14100"/>
          <ac:graphicFrameMkLst>
            <pc:docMk/>
            <pc:sldMk cId="3821356007" sldId="2186"/>
            <ac:graphicFrameMk id="5" creationId="{AD44B305-49D0-4B1A-A9F6-A5DB12AD0650}"/>
          </ac:graphicFrameMkLst>
        </pc:graphicFrameChg>
      </pc:sldChg>
      <pc:sldChg chg="modSp mod">
        <pc:chgData name="Alexander Kotsinas" userId="fa0316ba-9d38-42d9-ac2d-9f420279dd84" providerId="ADAL" clId="{730818A7-815C-214C-BC2A-D65886E59106}" dt="2022-07-15T13:12:08.522" v="1409" actId="20577"/>
        <pc:sldMkLst>
          <pc:docMk/>
          <pc:sldMk cId="3485472589" sldId="2192"/>
        </pc:sldMkLst>
        <pc:spChg chg="mod">
          <ac:chgData name="Alexander Kotsinas" userId="fa0316ba-9d38-42d9-ac2d-9f420279dd84" providerId="ADAL" clId="{730818A7-815C-214C-BC2A-D65886E59106}" dt="2022-07-15T08:11:47.387" v="453" actId="1076"/>
          <ac:spMkLst>
            <pc:docMk/>
            <pc:sldMk cId="3485472589" sldId="2192"/>
            <ac:spMk id="17" creationId="{10C797CD-AF2D-CFF8-B48D-D469A8084740}"/>
          </ac:spMkLst>
        </pc:spChg>
        <pc:spChg chg="mod">
          <ac:chgData name="Alexander Kotsinas" userId="fa0316ba-9d38-42d9-ac2d-9f420279dd84" providerId="ADAL" clId="{730818A7-815C-214C-BC2A-D65886E59106}" dt="2022-07-15T08:11:34.430" v="449" actId="13926"/>
          <ac:spMkLst>
            <pc:docMk/>
            <pc:sldMk cId="3485472589" sldId="2192"/>
            <ac:spMk id="27" creationId="{3E9C6C1C-0578-473D-9A77-70EBB1548132}"/>
          </ac:spMkLst>
        </pc:spChg>
        <pc:graphicFrameChg chg="modGraphic">
          <ac:chgData name="Alexander Kotsinas" userId="fa0316ba-9d38-42d9-ac2d-9f420279dd84" providerId="ADAL" clId="{730818A7-815C-214C-BC2A-D65886E59106}" dt="2022-07-15T13:12:08.522" v="1409" actId="20577"/>
          <ac:graphicFrameMkLst>
            <pc:docMk/>
            <pc:sldMk cId="3485472589" sldId="2192"/>
            <ac:graphicFrameMk id="2" creationId="{20701828-81EA-4B1E-9513-D772A78E16BE}"/>
          </ac:graphicFrameMkLst>
        </pc:graphicFrameChg>
      </pc:sldChg>
      <pc:sldChg chg="modSp mod">
        <pc:chgData name="Alexander Kotsinas" userId="fa0316ba-9d38-42d9-ac2d-9f420279dd84" providerId="ADAL" clId="{730818A7-815C-214C-BC2A-D65886E59106}" dt="2022-07-15T13:12:31.791" v="1433" actId="20577"/>
        <pc:sldMkLst>
          <pc:docMk/>
          <pc:sldMk cId="4146522269" sldId="2193"/>
        </pc:sldMkLst>
        <pc:spChg chg="mod">
          <ac:chgData name="Alexander Kotsinas" userId="fa0316ba-9d38-42d9-ac2d-9f420279dd84" providerId="ADAL" clId="{730818A7-815C-214C-BC2A-D65886E59106}" dt="2022-07-15T08:27:53.563" v="1262" actId="13926"/>
          <ac:spMkLst>
            <pc:docMk/>
            <pc:sldMk cId="4146522269" sldId="2193"/>
            <ac:spMk id="19" creationId="{F36A80E0-4814-49DF-8F4E-706763DE25D9}"/>
          </ac:spMkLst>
        </pc:spChg>
        <pc:graphicFrameChg chg="modGraphic">
          <ac:chgData name="Alexander Kotsinas" userId="fa0316ba-9d38-42d9-ac2d-9f420279dd84" providerId="ADAL" clId="{730818A7-815C-214C-BC2A-D65886E59106}" dt="2022-07-15T13:12:31.791" v="1433" actId="20577"/>
          <ac:graphicFrameMkLst>
            <pc:docMk/>
            <pc:sldMk cId="4146522269" sldId="2193"/>
            <ac:graphicFrameMk id="18" creationId="{959604AD-BC02-445D-A0EF-AC3069D3068D}"/>
          </ac:graphicFrameMkLst>
        </pc:graphicFrameChg>
      </pc:sldChg>
      <pc:sldChg chg="modSp mod">
        <pc:chgData name="Alexander Kotsinas" userId="fa0316ba-9d38-42d9-ac2d-9f420279dd84" providerId="ADAL" clId="{730818A7-815C-214C-BC2A-D65886E59106}" dt="2022-07-15T13:17:37.894" v="1461" actId="20577"/>
        <pc:sldMkLst>
          <pc:docMk/>
          <pc:sldMk cId="1128001978" sldId="2194"/>
        </pc:sldMkLst>
        <pc:spChg chg="mod">
          <ac:chgData name="Alexander Kotsinas" userId="fa0316ba-9d38-42d9-ac2d-9f420279dd84" providerId="ADAL" clId="{730818A7-815C-214C-BC2A-D65886E59106}" dt="2022-07-15T08:14:41.167" v="456" actId="13926"/>
          <ac:spMkLst>
            <pc:docMk/>
            <pc:sldMk cId="1128001978" sldId="2194"/>
            <ac:spMk id="11" creationId="{7EBA9B25-92A7-4728-BD44-6DC0A8F53D28}"/>
          </ac:spMkLst>
        </pc:spChg>
        <pc:graphicFrameChg chg="modGraphic">
          <ac:chgData name="Alexander Kotsinas" userId="fa0316ba-9d38-42d9-ac2d-9f420279dd84" providerId="ADAL" clId="{730818A7-815C-214C-BC2A-D65886E59106}" dt="2022-07-15T13:17:37.894" v="1461" actId="20577"/>
          <ac:graphicFrameMkLst>
            <pc:docMk/>
            <pc:sldMk cId="1128001978" sldId="2194"/>
            <ac:graphicFrameMk id="18" creationId="{959604AD-BC02-445D-A0EF-AC3069D3068D}"/>
          </ac:graphicFrameMkLst>
        </pc:graphicFrameChg>
      </pc:sldChg>
      <pc:sldChg chg="modSp mod">
        <pc:chgData name="Alexander Kotsinas" userId="fa0316ba-9d38-42d9-ac2d-9f420279dd84" providerId="ADAL" clId="{730818A7-815C-214C-BC2A-D65886E59106}" dt="2022-07-15T13:11:56.287" v="1397" actId="1076"/>
        <pc:sldMkLst>
          <pc:docMk/>
          <pc:sldMk cId="1707189038" sldId="2195"/>
        </pc:sldMkLst>
        <pc:spChg chg="mod">
          <ac:chgData name="Alexander Kotsinas" userId="fa0316ba-9d38-42d9-ac2d-9f420279dd84" providerId="ADAL" clId="{730818A7-815C-214C-BC2A-D65886E59106}" dt="2022-07-15T13:11:56.287" v="1397" actId="1076"/>
          <ac:spMkLst>
            <pc:docMk/>
            <pc:sldMk cId="1707189038" sldId="2195"/>
            <ac:spMk id="7" creationId="{A11101D8-0A99-4982-9B07-56F0EFB8308E}"/>
          </ac:spMkLst>
        </pc:spChg>
        <pc:spChg chg="mod">
          <ac:chgData name="Alexander Kotsinas" userId="fa0316ba-9d38-42d9-ac2d-9f420279dd84" providerId="ADAL" clId="{730818A7-815C-214C-BC2A-D65886E59106}" dt="2022-07-15T08:09:00.475" v="445" actId="13926"/>
          <ac:spMkLst>
            <pc:docMk/>
            <pc:sldMk cId="1707189038" sldId="2195"/>
            <ac:spMk id="27" creationId="{3E9C6C1C-0578-473D-9A77-70EBB1548132}"/>
          </ac:spMkLst>
        </pc:spChg>
        <pc:graphicFrameChg chg="modGraphic">
          <ac:chgData name="Alexander Kotsinas" userId="fa0316ba-9d38-42d9-ac2d-9f420279dd84" providerId="ADAL" clId="{730818A7-815C-214C-BC2A-D65886E59106}" dt="2022-07-15T13:11:46.153" v="1396" actId="20577"/>
          <ac:graphicFrameMkLst>
            <pc:docMk/>
            <pc:sldMk cId="1707189038" sldId="2195"/>
            <ac:graphicFrameMk id="2" creationId="{20701828-81EA-4B1E-9513-D772A78E16B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NULL"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Sheet1!$D$20</c:f>
              <c:strCache>
                <c:ptCount val="1"/>
                <c:pt idx="0">
                  <c:v>Q2</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615-4F66-B9CA-4965A838D9E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615-4F66-B9CA-4965A838D9EA}"/>
              </c:ext>
            </c:extLst>
          </c:dPt>
          <c:dPt>
            <c:idx val="2"/>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615-4F66-B9CA-4965A838D9EA}"/>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layout>
                    <c:manualLayout>
                      <c:w val="0.26154114352052293"/>
                      <c:h val="0.15219493734757381"/>
                    </c:manualLayout>
                  </c15:layout>
                </c:ext>
                <c:ext xmlns:c16="http://schemas.microsoft.com/office/drawing/2014/chart" uri="{C3380CC4-5D6E-409C-BE32-E72D297353CC}">
                  <c16:uniqueId val="{00000001-3615-4F66-B9CA-4965A838D9EA}"/>
                </c:ext>
              </c:extLst>
            </c:dLbl>
            <c:dLbl>
              <c:idx val="1"/>
              <c:layout>
                <c:manualLayout>
                  <c:x val="0.21085487539639053"/>
                  <c:y val="0.10585596802092978"/>
                </c:manualLayout>
              </c:layout>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56984E0B-9DE0-4107-AC50-982C25F8D1A2}" type="VALUE">
                      <a:rPr lang="en-US" sz="800">
                        <a:solidFill>
                          <a:schemeClr val="accent1"/>
                        </a:solidFill>
                      </a:rPr>
                      <a:pPr>
                        <a:defRPr sz="800">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layout>
                    <c:manualLayout>
                      <c:w val="0.24532153772080056"/>
                      <c:h val="0.15219524098845605"/>
                    </c:manualLayout>
                  </c15:layout>
                  <c15:dlblFieldTable/>
                  <c15:showDataLabelsRange val="0"/>
                </c:ext>
                <c:ext xmlns:c16="http://schemas.microsoft.com/office/drawing/2014/chart" uri="{C3380CC4-5D6E-409C-BE32-E72D297353CC}">
                  <c16:uniqueId val="{00000003-3615-4F66-B9CA-4965A838D9EA}"/>
                </c:ext>
              </c:extLst>
            </c:dLbl>
            <c:dLbl>
              <c:idx val="2"/>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33315150-1B9D-49A6-98AB-5CBD99ECCE48}" type="VALUE">
                      <a:rPr lang="en-US" sz="800">
                        <a:solidFill>
                          <a:schemeClr val="accent1"/>
                        </a:solidFill>
                      </a:rPr>
                      <a:pPr>
                        <a:defRPr sz="800">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615-4F66-B9CA-4965A838D9E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Sheet1!$C$21:$C$23</c:f>
              <c:strCache>
                <c:ptCount val="3"/>
                <c:pt idx="0">
                  <c:v>Pediatrics</c:v>
                </c:pt>
                <c:pt idx="1">
                  <c:v>Adult</c:v>
                </c:pt>
                <c:pt idx="2">
                  <c:v>Other </c:v>
                </c:pt>
              </c:strCache>
            </c:strRef>
          </c:cat>
          <c:val>
            <c:numRef>
              <c:f>Sheet1!$D$21:$D$23</c:f>
              <c:numCache>
                <c:formatCode>0%</c:formatCode>
                <c:ptCount val="3"/>
                <c:pt idx="0">
                  <c:v>0.80779671423150134</c:v>
                </c:pt>
                <c:pt idx="1">
                  <c:v>0.18813203628294739</c:v>
                </c:pt>
                <c:pt idx="2">
                  <c:v>4.0712494855512172E-3</c:v>
                </c:pt>
              </c:numCache>
            </c:numRef>
          </c:val>
          <c:extLst>
            <c:ext xmlns:c16="http://schemas.microsoft.com/office/drawing/2014/chart" uri="{C3380CC4-5D6E-409C-BE32-E72D297353CC}">
              <c16:uniqueId val="{00000006-3615-4F66-B9CA-4965A838D9E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Sheet1!$D$29</c:f>
              <c:strCache>
                <c:ptCount val="1"/>
                <c:pt idx="0">
                  <c:v>YTD</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779-4D6E-8B78-7CBDF1FF21B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779-4D6E-8B78-7CBDF1FF21B4}"/>
              </c:ext>
            </c:extLst>
          </c:dPt>
          <c:dPt>
            <c:idx val="2"/>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779-4D6E-8B78-7CBDF1FF21B4}"/>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layout>
                    <c:manualLayout>
                      <c:w val="0.25155280075323044"/>
                      <c:h val="0.17893531632916387"/>
                    </c:manualLayout>
                  </c15:layout>
                </c:ext>
                <c:ext xmlns:c16="http://schemas.microsoft.com/office/drawing/2014/chart" uri="{C3380CC4-5D6E-409C-BE32-E72D297353CC}">
                  <c16:uniqueId val="{00000001-F779-4D6E-8B78-7CBDF1FF21B4}"/>
                </c:ext>
              </c:extLst>
            </c:dLbl>
            <c:dLbl>
              <c:idx val="1"/>
              <c:layout>
                <c:manualLayout>
                  <c:x val="0.1911021277040045"/>
                  <c:y val="0.13498629126586045"/>
                </c:manualLayout>
              </c:layout>
              <c:tx>
                <c:rich>
                  <a:bodyPr rot="0" spcFirstLastPara="1" vertOverflow="ellipsis" vert="horz" wrap="square" lIns="38100" tIns="19050" rIns="38100" bIns="19050" anchor="ctr" anchorCtr="1">
                    <a:noAutofit/>
                  </a:bodyPr>
                  <a:lstStyle/>
                  <a:p>
                    <a:pPr>
                      <a:defRPr sz="800" b="1" i="0" u="none" strike="noStrike" kern="1200" spc="0" baseline="0">
                        <a:solidFill>
                          <a:schemeClr val="accent1"/>
                        </a:solidFill>
                        <a:latin typeface="+mn-lt"/>
                        <a:ea typeface="+mn-ea"/>
                        <a:cs typeface="+mn-cs"/>
                      </a:defRPr>
                    </a:pPr>
                    <a:fld id="{C173F932-CDE4-41FD-84D6-D9989EE79E83}" type="VALUE">
                      <a:rPr lang="en-US" sz="800">
                        <a:solidFill>
                          <a:schemeClr val="accent1"/>
                        </a:solidFill>
                      </a:rPr>
                      <a:pPr>
                        <a:defRPr sz="800">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no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layout>
                    <c:manualLayout>
                      <c:w val="0.24375271390816902"/>
                      <c:h val="0.34217455227857652"/>
                    </c:manualLayout>
                  </c15:layout>
                  <c15:dlblFieldTable/>
                  <c15:showDataLabelsRange val="0"/>
                </c:ext>
                <c:ext xmlns:c16="http://schemas.microsoft.com/office/drawing/2014/chart" uri="{C3380CC4-5D6E-409C-BE32-E72D297353CC}">
                  <c16:uniqueId val="{00000003-F779-4D6E-8B78-7CBDF1FF21B4}"/>
                </c:ext>
              </c:extLst>
            </c:dLbl>
            <c:dLbl>
              <c:idx val="2"/>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65816BEF-F969-4748-AF2D-92C7629875B2}" type="VALUE">
                      <a:rPr lang="en-US" sz="800">
                        <a:solidFill>
                          <a:schemeClr val="accent1"/>
                        </a:solidFill>
                      </a:rPr>
                      <a:pPr>
                        <a:defRPr sz="800">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779-4D6E-8B78-7CBDF1FF21B4}"/>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Sheet1!$C$30:$C$32</c:f>
              <c:strCache>
                <c:ptCount val="3"/>
                <c:pt idx="0">
                  <c:v>Pediatrics</c:v>
                </c:pt>
                <c:pt idx="1">
                  <c:v>Adult</c:v>
                </c:pt>
                <c:pt idx="2">
                  <c:v>Other </c:v>
                </c:pt>
              </c:strCache>
            </c:strRef>
          </c:cat>
          <c:val>
            <c:numRef>
              <c:f>Sheet1!$D$30:$D$32</c:f>
              <c:numCache>
                <c:formatCode>0%</c:formatCode>
                <c:ptCount val="3"/>
                <c:pt idx="0">
                  <c:v>0.79594649827832575</c:v>
                </c:pt>
                <c:pt idx="1">
                  <c:v>0.20098965496323928</c:v>
                </c:pt>
                <c:pt idx="2">
                  <c:v>3.0638467584348256E-3</c:v>
                </c:pt>
              </c:numCache>
            </c:numRef>
          </c:val>
          <c:extLst>
            <c:ext xmlns:c16="http://schemas.microsoft.com/office/drawing/2014/chart" uri="{C3380CC4-5D6E-409C-BE32-E72D297353CC}">
              <c16:uniqueId val="{00000006-F779-4D6E-8B78-7CBDF1FF21B4}"/>
            </c:ext>
          </c:extLst>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Sheet1!$D$3</c:f>
              <c:strCache>
                <c:ptCount val="1"/>
                <c:pt idx="0">
                  <c:v>Q2</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C67-4E0B-8942-DC386A4645C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C67-4E0B-8942-DC386A4645C7}"/>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C67-4E0B-8942-DC386A4645C7}"/>
              </c:ext>
            </c:extLst>
          </c:dPt>
          <c:dLbls>
            <c:dLbl>
              <c:idx val="0"/>
              <c:layout>
                <c:manualLayout>
                  <c:x val="-0.23332950191570881"/>
                  <c:y val="-6.055046805046805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67-4E0B-8942-DC386A4645C7}"/>
                </c:ext>
              </c:extLst>
            </c:dLbl>
            <c:dLbl>
              <c:idx val="1"/>
              <c:layout>
                <c:manualLayout>
                  <c:x val="0.1752956577266922"/>
                  <c:y val="-0.21308302808302804"/>
                </c:manualLayout>
              </c:layout>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07A76E80-A514-496D-91DB-42FF0B46E6F3}" type="VALUE">
                      <a:rPr lang="en-US" sz="800">
                        <a:solidFill>
                          <a:schemeClr val="accent1"/>
                        </a:solidFill>
                      </a:rPr>
                      <a:pPr>
                        <a:defRPr sz="800">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67-4E0B-8942-DC386A4645C7}"/>
                </c:ext>
              </c:extLst>
            </c:dLbl>
            <c:dLbl>
              <c:idx val="2"/>
              <c:layout>
                <c:manualLayout>
                  <c:x val="0.19532056194125161"/>
                  <c:y val="7.139499389499393E-2"/>
                </c:manualLayout>
              </c:layout>
              <c:tx>
                <c:rich>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fld id="{44541448-2476-47D4-A772-32616F5B69FF}" type="VALUE">
                      <a:rPr lang="en-US" sz="800">
                        <a:solidFill>
                          <a:schemeClr val="accent1"/>
                        </a:solidFill>
                      </a:rPr>
                      <a:pPr>
                        <a:defRPr sz="800">
                          <a:solidFill>
                            <a:schemeClr val="accent1"/>
                          </a:solidFill>
                        </a:defRPr>
                      </a:pPr>
                      <a:t>[VALUE]</a:t>
                    </a:fld>
                    <a:endParaRPr lang="en-SE"/>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67-4E0B-8942-DC386A4645C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Sheet1!$C$4:$C$6</c:f>
              <c:strCache>
                <c:ptCount val="3"/>
                <c:pt idx="0">
                  <c:v>EMEA</c:v>
                </c:pt>
                <c:pt idx="1">
                  <c:v>APAC</c:v>
                </c:pt>
                <c:pt idx="2">
                  <c:v>AMERICAS</c:v>
                </c:pt>
              </c:strCache>
            </c:strRef>
          </c:cat>
          <c:val>
            <c:numRef>
              <c:f>Sheet1!$D$4:$D$6</c:f>
              <c:numCache>
                <c:formatCode>0%</c:formatCode>
                <c:ptCount val="3"/>
                <c:pt idx="0">
                  <c:v>0.44955638132112608</c:v>
                </c:pt>
                <c:pt idx="1">
                  <c:v>0.21976521724354606</c:v>
                </c:pt>
                <c:pt idx="2">
                  <c:v>0.3306784014353279</c:v>
                </c:pt>
              </c:numCache>
            </c:numRef>
          </c:val>
          <c:extLst>
            <c:ext xmlns:c16="http://schemas.microsoft.com/office/drawing/2014/chart" uri="{C3380CC4-5D6E-409C-BE32-E72D297353CC}">
              <c16:uniqueId val="{00000006-9C67-4E0B-8942-DC386A4645C7}"/>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Sheet1!$N$4</c:f>
              <c:strCache>
                <c:ptCount val="1"/>
                <c:pt idx="0">
                  <c:v>YTD</c:v>
                </c:pt>
              </c:strCache>
            </c:strRef>
          </c:tx>
          <c:dPt>
            <c:idx val="0"/>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D7F-41E5-88D5-EBFEC8BE947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D7F-41E5-88D5-EBFEC8BE947B}"/>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D7F-41E5-88D5-EBFEC8BE947B}"/>
              </c:ext>
            </c:extLst>
          </c:dPt>
          <c:dLbls>
            <c:dLbl>
              <c:idx val="0"/>
              <c:layout>
                <c:manualLayout>
                  <c:x val="-0.24488952745849299"/>
                  <c:y val="3.956145706145706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7F-41E5-88D5-EBFEC8BE947B}"/>
                </c:ext>
              </c:extLst>
            </c:dLbl>
            <c:dLbl>
              <c:idx val="1"/>
              <c:layout>
                <c:manualLayout>
                  <c:x val="0.19121072796934865"/>
                  <c:y val="-0.27086589336589334"/>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7F-41E5-88D5-EBFEC8BE947B}"/>
                </c:ext>
              </c:extLst>
            </c:dLbl>
            <c:dLbl>
              <c:idx val="2"/>
              <c:layout>
                <c:manualLayout>
                  <c:x val="0.20417241379310339"/>
                  <c:y val="7.22639397639397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7F-41E5-88D5-EBFEC8BE947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chemeClr val="accent1"/>
                    </a:solidFill>
                    <a:latin typeface="+mn-lt"/>
                    <a:ea typeface="+mn-ea"/>
                    <a:cs typeface="+mn-cs"/>
                  </a:defRPr>
                </a:pPr>
                <a:endParaRPr lang="en-S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Sheet1!$M$5:$M$7</c:f>
              <c:strCache>
                <c:ptCount val="3"/>
                <c:pt idx="0">
                  <c:v>EMEA</c:v>
                </c:pt>
                <c:pt idx="1">
                  <c:v>APAC</c:v>
                </c:pt>
                <c:pt idx="2">
                  <c:v>AMERICAS</c:v>
                </c:pt>
              </c:strCache>
            </c:strRef>
          </c:cat>
          <c:val>
            <c:numRef>
              <c:f>Sheet1!$N$5:$N$7</c:f>
              <c:numCache>
                <c:formatCode>0%</c:formatCode>
                <c:ptCount val="3"/>
                <c:pt idx="0">
                  <c:v>0.48940630961850695</c:v>
                </c:pt>
                <c:pt idx="1">
                  <c:v>0.19263527178067402</c:v>
                </c:pt>
                <c:pt idx="2">
                  <c:v>0.31795841860081908</c:v>
                </c:pt>
              </c:numCache>
            </c:numRef>
          </c:val>
          <c:extLst>
            <c:ext xmlns:c16="http://schemas.microsoft.com/office/drawing/2014/chart" uri="{C3380CC4-5D6E-409C-BE32-E72D297353CC}">
              <c16:uniqueId val="{00000006-5D7F-41E5-88D5-EBFEC8BE947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8521793799895"/>
          <c:y val="0.10427438048019307"/>
          <c:w val="0.78095304624210582"/>
          <c:h val="0.66370991141960123"/>
        </c:manualLayout>
      </c:layout>
      <c:barChart>
        <c:barDir val="col"/>
        <c:grouping val="clustered"/>
        <c:varyColors val="0"/>
        <c:ser>
          <c:idx val="0"/>
          <c:order val="0"/>
          <c:spPr>
            <a:solidFill>
              <a:schemeClr val="accent2">
                <a:lumMod val="40000"/>
                <a:lumOff val="60000"/>
              </a:schemeClr>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0505-4E8D-A6B7-B55D280A67F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0505-4E8D-A6B7-B55D280A67F3}"/>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A-0505-4E8D-A6B7-B55D280A67F3}"/>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0505-4E8D-A6B7-B55D280A67F3}"/>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0505-4E8D-A6B7-B55D280A67F3}"/>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6-0505-4E8D-A6B7-B55D280A67F3}"/>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C-0505-4E8D-A6B7-B55D280A67F3}"/>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8-5297-4FA5-A9A6-EBF6BB5032F0}"/>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05-4E8D-A6B7-B55D280A67F3}"/>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05-4E8D-A6B7-B55D280A67F3}"/>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05-4E8D-A6B7-B55D280A67F3}"/>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97-4FA5-A9A6-EBF6BB503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Sheet1!$C$26:$P$26</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 </c:v>
                </c:pt>
                <c:pt idx="13">
                  <c:v>Q2</c:v>
                </c:pt>
              </c:strCache>
            </c:strRef>
          </c:cat>
          <c:val>
            <c:numRef>
              <c:f>Sheet1!$C$27:$P$27</c:f>
              <c:numCache>
                <c:formatCode>#,##0</c:formatCode>
                <c:ptCount val="14"/>
                <c:pt idx="0">
                  <c:v>171.25694159469992</c:v>
                </c:pt>
                <c:pt idx="1">
                  <c:v>222.33033838999995</c:v>
                </c:pt>
                <c:pt idx="2">
                  <c:v>167.14401227999997</c:v>
                </c:pt>
                <c:pt idx="3">
                  <c:v>207.61541756999989</c:v>
                </c:pt>
                <c:pt idx="4">
                  <c:v>182.8084938847</c:v>
                </c:pt>
                <c:pt idx="5">
                  <c:v>244.69780191947174</c:v>
                </c:pt>
                <c:pt idx="6">
                  <c:v>131.9611150703</c:v>
                </c:pt>
                <c:pt idx="7">
                  <c:v>187.61060944393273</c:v>
                </c:pt>
                <c:pt idx="8">
                  <c:v>201.97500928110006</c:v>
                </c:pt>
                <c:pt idx="9">
                  <c:v>203.13073338029997</c:v>
                </c:pt>
                <c:pt idx="10">
                  <c:v>173.84144671289997</c:v>
                </c:pt>
                <c:pt idx="11">
                  <c:v>206.16297608450006</c:v>
                </c:pt>
                <c:pt idx="12">
                  <c:v>283.85567757829983</c:v>
                </c:pt>
                <c:pt idx="13">
                  <c:v>288.08600000000001</c:v>
                </c:pt>
              </c:numCache>
            </c:numRef>
          </c:val>
          <c:extLst>
            <c:ext xmlns:c16="http://schemas.microsoft.com/office/drawing/2014/chart" uri="{C3380CC4-5D6E-409C-BE32-E72D297353CC}">
              <c16:uniqueId val="{00000000-D7F1-41BE-A21E-F41EDA31FF13}"/>
            </c:ext>
          </c:extLst>
        </c:ser>
        <c:dLbls>
          <c:showLegendKey val="0"/>
          <c:showVal val="0"/>
          <c:showCatName val="0"/>
          <c:showSerName val="0"/>
          <c:showPercent val="0"/>
          <c:showBubbleSize val="0"/>
        </c:dLbls>
        <c:gapWidth val="16"/>
        <c:overlap val="-27"/>
        <c:axId val="376802960"/>
        <c:axId val="2024546640"/>
      </c:barChart>
      <c:lineChart>
        <c:grouping val="standard"/>
        <c:varyColors val="0"/>
        <c:ser>
          <c:idx val="1"/>
          <c:order val="1"/>
          <c:spPr>
            <a:ln w="6350" cap="rnd">
              <a:solidFill>
                <a:schemeClr val="tx1"/>
              </a:solidFill>
              <a:round/>
            </a:ln>
            <a:effectLst/>
          </c:spPr>
          <c:marker>
            <c:symbol val="none"/>
          </c:marker>
          <c:cat>
            <c:strRef>
              <c:f>Sheet1!$C$26:$P$26</c:f>
              <c:strCache>
                <c:ptCount val="14"/>
                <c:pt idx="0">
                  <c:v>Q1</c:v>
                </c:pt>
                <c:pt idx="1">
                  <c:v>Q2</c:v>
                </c:pt>
                <c:pt idx="2">
                  <c:v>Q3</c:v>
                </c:pt>
                <c:pt idx="3">
                  <c:v>Q4</c:v>
                </c:pt>
                <c:pt idx="4">
                  <c:v>Q1</c:v>
                </c:pt>
                <c:pt idx="5">
                  <c:v>Q2</c:v>
                </c:pt>
                <c:pt idx="6">
                  <c:v>Q3</c:v>
                </c:pt>
                <c:pt idx="7">
                  <c:v>Q4</c:v>
                </c:pt>
                <c:pt idx="8">
                  <c:v>Q1</c:v>
                </c:pt>
                <c:pt idx="9">
                  <c:v>Q2</c:v>
                </c:pt>
                <c:pt idx="10">
                  <c:v>Q3</c:v>
                </c:pt>
                <c:pt idx="11">
                  <c:v>Q4</c:v>
                </c:pt>
                <c:pt idx="12">
                  <c:v>Q1 </c:v>
                </c:pt>
                <c:pt idx="13">
                  <c:v>Q2</c:v>
                </c:pt>
              </c:strCache>
            </c:strRef>
          </c:cat>
          <c:val>
            <c:numRef>
              <c:f>Sheet1!$C$28:$P$28</c:f>
              <c:numCache>
                <c:formatCode>0%</c:formatCode>
                <c:ptCount val="14"/>
                <c:pt idx="0">
                  <c:v>0.27093792267884337</c:v>
                </c:pt>
                <c:pt idx="1">
                  <c:v>0.35307821941196127</c:v>
                </c:pt>
                <c:pt idx="2">
                  <c:v>0.29615179942597947</c:v>
                </c:pt>
                <c:pt idx="3">
                  <c:v>0.32801032214786896</c:v>
                </c:pt>
                <c:pt idx="4">
                  <c:v>0.30414341707266479</c:v>
                </c:pt>
                <c:pt idx="5">
                  <c:v>0.40948467544050554</c:v>
                </c:pt>
                <c:pt idx="6">
                  <c:v>0.20460572787382267</c:v>
                </c:pt>
                <c:pt idx="7">
                  <c:v>0.24145756007225094</c:v>
                </c:pt>
                <c:pt idx="8">
                  <c:v>0.31786110681965224</c:v>
                </c:pt>
                <c:pt idx="9">
                  <c:v>0.34066730744502477</c:v>
                </c:pt>
                <c:pt idx="10">
                  <c:v>0.38655913920793095</c:v>
                </c:pt>
                <c:pt idx="11">
                  <c:v>0.25756322016925043</c:v>
                </c:pt>
                <c:pt idx="12">
                  <c:v>0.33573399275662569</c:v>
                </c:pt>
                <c:pt idx="13">
                  <c:v>0.35163111015460657</c:v>
                </c:pt>
              </c:numCache>
            </c:numRef>
          </c:val>
          <c:smooth val="0"/>
          <c:extLst>
            <c:ext xmlns:c16="http://schemas.microsoft.com/office/drawing/2014/chart" uri="{C3380CC4-5D6E-409C-BE32-E72D297353CC}">
              <c16:uniqueId val="{00000001-D7F1-41BE-A21E-F41EDA31FF13}"/>
            </c:ext>
          </c:extLst>
        </c:ser>
        <c:dLbls>
          <c:showLegendKey val="0"/>
          <c:showVal val="0"/>
          <c:showCatName val="0"/>
          <c:showSerName val="0"/>
          <c:showPercent val="0"/>
          <c:showBubbleSize val="0"/>
        </c:dLbls>
        <c:marker val="1"/>
        <c:smooth val="0"/>
        <c:axId val="832450831"/>
        <c:axId val="832442511"/>
      </c:lineChart>
      <c:catAx>
        <c:axId val="37680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SE"/>
          </a:p>
        </c:txPr>
        <c:crossAx val="2024546640"/>
        <c:crosses val="autoZero"/>
        <c:auto val="1"/>
        <c:lblAlgn val="ctr"/>
        <c:lblOffset val="100"/>
        <c:noMultiLvlLbl val="0"/>
      </c:catAx>
      <c:valAx>
        <c:axId val="2024546640"/>
        <c:scaling>
          <c:orientation val="minMax"/>
          <c:max val="3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800"/>
                  <a:t>MSEK</a:t>
                </a:r>
              </a:p>
            </c:rich>
          </c:tx>
          <c:layout>
            <c:manualLayout>
              <c:xMode val="edge"/>
              <c:yMode val="edge"/>
              <c:x val="2.8815133617419542E-2"/>
              <c:y val="5.0310156897245197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SE"/>
          </a:p>
        </c:txPr>
        <c:crossAx val="376802960"/>
        <c:crosses val="autoZero"/>
        <c:crossBetween val="between"/>
      </c:valAx>
      <c:valAx>
        <c:axId val="832442511"/>
        <c:scaling>
          <c:orientation val="minMax"/>
          <c:max val="0.60000000000000009"/>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SE"/>
          </a:p>
        </c:txPr>
        <c:crossAx val="832450831"/>
        <c:crosses val="max"/>
        <c:crossBetween val="between"/>
      </c:valAx>
      <c:catAx>
        <c:axId val="832450831"/>
        <c:scaling>
          <c:orientation val="minMax"/>
        </c:scaling>
        <c:delete val="1"/>
        <c:axPos val="b"/>
        <c:numFmt formatCode="General" sourceLinked="1"/>
        <c:majorTickMark val="out"/>
        <c:minorTickMark val="none"/>
        <c:tickLblPos val="nextTo"/>
        <c:crossAx val="832442511"/>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S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Blad1!$D$34:$D$38</cx:f>
        <cx:lvl ptCount="5">
          <cx:pt idx="0">2021</cx:pt>
          <cx:pt idx="1">Organic growth</cx:pt>
          <cx:pt idx="2">Acqusitions</cx:pt>
          <cx:pt idx="3">Currency</cx:pt>
          <cx:pt idx="4">2022</cx:pt>
        </cx:lvl>
      </cx:strDim>
      <cx:numDim type="val">
        <cx:f>Blad1!$E$34:$E$38</cx:f>
        <cx:lvl ptCount="5" formatCode="Standard">
          <cx:pt idx="0">203.09999999999999</cx:pt>
          <cx:pt idx="1">52.100000000000001</cx:pt>
          <cx:pt idx="2">13.6</cx:pt>
          <cx:pt idx="3">19.199999999999999</cx:pt>
          <cx:pt idx="4">288.10000000000002</cx:pt>
        </cx:lvl>
      </cx:numDim>
    </cx:data>
  </cx:chartData>
  <cx:chart>
    <cx:plotArea>
      <cx:plotAreaRegion>
        <cx:plotSurface>
          <cx:spPr>
            <a:ln>
              <a:noFill/>
            </a:ln>
          </cx:spPr>
        </cx:plotSurface>
        <cx:series layoutId="waterfall" uniqueId="{DEF623A4-2C62-448F-A5D3-96CD19CBCE6C}">
          <cx:spPr>
            <a:solidFill>
              <a:schemeClr val="tx2">
                <a:lumMod val="40000"/>
                <a:lumOff val="60000"/>
              </a:schemeClr>
            </a:solidFill>
            <a:ln>
              <a:prstDash val="sysDash"/>
            </a:ln>
          </cx:spPr>
          <cx:dataLabels pos="inBase">
            <cx:numFmt formatCode="# ##0" sourceLinked="0"/>
            <cx:txPr>
              <a:bodyPr spcFirstLastPara="1" vertOverflow="ellipsis" horzOverflow="overflow" wrap="square" lIns="0" tIns="0" rIns="0" bIns="0" anchor="ctr" anchorCtr="1"/>
              <a:lstStyle/>
              <a:p>
                <a:pPr algn="ctr" rtl="0">
                  <a:defRPr>
                    <a:solidFill>
                      <a:schemeClr val="tx1"/>
                    </a:solidFill>
                  </a:defRPr>
                </a:pPr>
                <a:endParaRPr lang="sv-SE" sz="900" b="0" i="0" u="none" strike="noStrike" baseline="0">
                  <a:solidFill>
                    <a:schemeClr val="tx1"/>
                  </a:solidFill>
                  <a:latin typeface="Arial"/>
                </a:endParaRPr>
              </a:p>
            </cx:txPr>
            <cx:visibility seriesName="0" categoryName="0" value="1"/>
            <cx:separator>, </cx:separator>
            <cx:dataLabel idx="0">
              <cx:numFmt formatCode="# ##0" sourceLinked="0"/>
              <cx:txPr>
                <a:bodyPr spcFirstLastPara="1" vertOverflow="ellipsis" horzOverflow="overflow" wrap="square" lIns="0" tIns="0" rIns="0" bIns="0" anchor="ctr" anchorCtr="1"/>
                <a:lstStyle/>
                <a:p>
                  <a:pPr algn="ctr" rtl="0">
                    <a:defRPr>
                      <a:solidFill>
                        <a:schemeClr val="bg1"/>
                      </a:solidFill>
                    </a:defRPr>
                  </a:pPr>
                  <a:r>
                    <a:rPr lang="sv-SE" sz="900" b="0" i="0" u="none" strike="noStrike" baseline="0">
                      <a:solidFill>
                        <a:schemeClr val="bg1"/>
                      </a:solidFill>
                      <a:latin typeface="Arial"/>
                    </a:rPr>
                    <a:t>203</a:t>
                  </a:r>
                </a:p>
              </cx:txPr>
              <cx:visibility seriesName="0" categoryName="0" value="1"/>
              <cx:separator>, </cx:separator>
            </cx:dataLabel>
            <cx:dataLabel idx="2">
              <cx:numFmt formatCode="# ##0" sourceLinked="0"/>
              <cx:txPr>
                <a:bodyPr spcFirstLastPara="1" vertOverflow="ellipsis" horzOverflow="overflow" wrap="square" lIns="0" tIns="0" rIns="0" bIns="0" anchor="ctr" anchorCtr="1"/>
                <a:lstStyle/>
                <a:p>
                  <a:pPr algn="ctr" rtl="0">
                    <a:defRPr>
                      <a:solidFill>
                        <a:schemeClr val="tx1"/>
                      </a:solidFill>
                    </a:defRPr>
                  </a:pPr>
                  <a:r>
                    <a:rPr lang="sv-SE" sz="900" b="0" i="0" u="none" strike="noStrike" baseline="0">
                      <a:solidFill>
                        <a:schemeClr val="tx1"/>
                      </a:solidFill>
                      <a:latin typeface="Arial"/>
                    </a:rPr>
                    <a:t>14</a:t>
                  </a:r>
                </a:p>
              </cx:txPr>
              <cx:visibility seriesName="0" categoryName="0" value="1"/>
              <cx:separator>, </cx:separator>
            </cx:dataLabel>
            <cx:dataLabel idx="3">
              <cx:numFmt formatCode="# ##0" sourceLinked="0"/>
              <cx:txPr>
                <a:bodyPr spcFirstLastPara="1" vertOverflow="ellipsis" horzOverflow="overflow" wrap="square" lIns="0" tIns="0" rIns="0" bIns="0" anchor="ctr" anchorCtr="1"/>
                <a:lstStyle/>
                <a:p>
                  <a:pPr algn="ctr" rtl="0">
                    <a:defRPr>
                      <a:solidFill>
                        <a:schemeClr val="tx1"/>
                      </a:solidFill>
                    </a:defRPr>
                  </a:pPr>
                  <a:r>
                    <a:rPr lang="sv-SE" sz="900" b="0" i="0" u="none" strike="noStrike" baseline="0">
                      <a:solidFill>
                        <a:schemeClr val="tx1"/>
                      </a:solidFill>
                      <a:latin typeface="Arial"/>
                    </a:rPr>
                    <a:t>19</a:t>
                  </a:r>
                </a:p>
              </cx:txPr>
              <cx:visibility seriesName="0" categoryName="0" value="1"/>
              <cx:separator>, </cx:separator>
            </cx:dataLabel>
            <cx:dataLabel idx="4">
              <cx:numFmt formatCode="# ##0" sourceLinked="0"/>
              <cx:txPr>
                <a:bodyPr spcFirstLastPara="1" vertOverflow="ellipsis" horzOverflow="overflow" wrap="square" lIns="0" tIns="0" rIns="0" bIns="0" anchor="ctr" anchorCtr="1"/>
                <a:lstStyle/>
                <a:p>
                  <a:pPr algn="ctr" rtl="0">
                    <a:defRPr>
                      <a:solidFill>
                        <a:schemeClr val="bg1"/>
                      </a:solidFill>
                    </a:defRPr>
                  </a:pPr>
                  <a:r>
                    <a:rPr lang="sv-SE" sz="900" b="0" i="0" u="none" strike="noStrike" baseline="0">
                      <a:solidFill>
                        <a:schemeClr val="bg1"/>
                      </a:solidFill>
                      <a:latin typeface="Arial"/>
                    </a:rPr>
                    <a:t>288</a:t>
                  </a:r>
                </a:p>
              </cx:txPr>
              <cx:visibility seriesName="0" categoryName="0" value="1"/>
              <cx:separator>, </cx:separator>
            </cx:dataLabel>
          </cx:dataLabels>
          <cx:dataId val="0"/>
          <cx:layoutPr>
            <cx:subtotals>
              <cx:idx val="0"/>
              <cx:idx val="4"/>
            </cx:subtotals>
          </cx:layoutPr>
        </cx:series>
      </cx:plotAreaRegion>
      <cx:axis id="0">
        <cx:catScaling gapWidth="0.5"/>
        <cx:tickLabels/>
        <cx:spPr>
          <a:ln>
            <a:noFill/>
          </a:ln>
        </cx:spPr>
        <cx:txPr>
          <a:bodyPr spcFirstLastPara="1" vertOverflow="ellipsis" horzOverflow="overflow" wrap="square" lIns="0" tIns="0" rIns="0" bIns="0" anchor="ctr" anchorCtr="1"/>
          <a:lstStyle/>
          <a:p>
            <a:pPr algn="ctr" rtl="0">
              <a:defRPr sz="700">
                <a:solidFill>
                  <a:schemeClr val="bg2">
                    <a:lumMod val="50000"/>
                  </a:schemeClr>
                </a:solidFill>
              </a:defRPr>
            </a:pPr>
            <a:endParaRPr lang="sv-SE" sz="700" b="0" i="0" u="none" strike="noStrike" baseline="0">
              <a:solidFill>
                <a:schemeClr val="bg2">
                  <a:lumMod val="50000"/>
                </a:schemeClr>
              </a:solidFill>
              <a:latin typeface="Arial"/>
            </a:endParaRPr>
          </a:p>
        </cx:txPr>
      </cx:axis>
      <cx:axis id="1" hidden="1">
        <cx:valScaling min="10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Blad1!$D$49:$D$54</cx:f>
        <cx:lvl ptCount="6">
          <cx:pt idx="0">2021</cx:pt>
          <cx:pt idx="1">Acquisitions</cx:pt>
          <cx:pt idx="2">Restructuring</cx:pt>
          <cx:pt idx="3">OPEX core</cx:pt>
          <cx:pt idx="4">OPEX non-core</cx:pt>
          <cx:pt idx="5">2022</cx:pt>
        </cx:lvl>
      </cx:strDim>
      <cx:numDim type="val">
        <cx:f>Blad1!$E$49:$E$54</cx:f>
        <cx:lvl ptCount="6" formatCode="0,0">
          <cx:pt idx="0">81.626000000000005</cx:pt>
          <cx:pt idx="1">22.317994822900005</cx:pt>
          <cx:pt idx="2">-1.39458419</cx:pt>
          <cx:pt idx="3">4.2999999999999998</cx:pt>
          <cx:pt idx="4">-2.2000000000000002</cx:pt>
          <cx:pt idx="5">104.645</cx:pt>
        </cx:lvl>
      </cx:numDim>
    </cx:data>
  </cx:chartData>
  <cx:chart>
    <cx:plotArea>
      <cx:plotAreaRegion>
        <cx:series layoutId="waterfall" uniqueId="{8B8EE316-1C5D-4BF0-80A1-065DFE959A4E}">
          <cx:spPr>
            <a:solidFill>
              <a:schemeClr val="tx2"/>
            </a:solidFill>
          </cx:spPr>
          <cx:dataLabels>
            <cx:txPr>
              <a:bodyPr spcFirstLastPara="1" vertOverflow="ellipsis" horzOverflow="overflow" wrap="square" lIns="0" tIns="0" rIns="0" bIns="0" anchor="ctr" anchorCtr="1"/>
              <a:lstStyle/>
              <a:p>
                <a:pPr algn="ctr" rtl="0">
                  <a:defRPr sz="800"/>
                </a:pPr>
                <a:endParaRPr lang="sv-SE" sz="800" b="0" i="0" u="none" strike="noStrike" baseline="0">
                  <a:solidFill>
                    <a:prstClr val="black">
                      <a:lumMod val="65000"/>
                      <a:lumOff val="35000"/>
                    </a:prstClr>
                  </a:solidFill>
                  <a:latin typeface="Arial"/>
                </a:endParaRPr>
              </a:p>
            </cx:txPr>
          </cx:dataLabels>
          <cx:dataId val="0"/>
          <cx:layoutPr>
            <cx:subtotals>
              <cx:idx val="0"/>
              <cx:idx val="5"/>
            </cx:subtotals>
          </cx:layoutPr>
        </cx:series>
      </cx:plotAreaRegion>
      <cx:axis id="0">
        <cx:catScaling gapWidth="0.5"/>
        <cx:tickLabels/>
        <cx:txPr>
          <a:bodyPr spcFirstLastPara="1" vertOverflow="ellipsis" horzOverflow="overflow" wrap="square" lIns="0" tIns="0" rIns="0" bIns="0" anchor="ctr" anchorCtr="1"/>
          <a:lstStyle/>
          <a:p>
            <a:pPr algn="ctr" rtl="0">
              <a:defRPr sz="600"/>
            </a:pPr>
            <a:endParaRPr lang="sv-SE" sz="600" b="0" i="0" u="none" strike="noStrike" baseline="0">
              <a:solidFill>
                <a:prstClr val="black">
                  <a:lumMod val="65000"/>
                  <a:lumOff val="35000"/>
                </a:prstClr>
              </a:solidFill>
              <a:latin typeface="Arial"/>
            </a:endParaRPr>
          </a:p>
        </cx:txPr>
      </cx:axis>
      <cx:axis id="1" hidden="1">
        <cx:valScaling min="50"/>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Blad1!$D$43:$D$46</cx:f>
        <cx:lvl ptCount="4">
          <cx:pt idx="0">2021</cx:pt>
          <cx:pt idx="1">Gross profit</cx:pt>
          <cx:pt idx="2">OPEX</cx:pt>
          <cx:pt idx="3">2022</cx:pt>
        </cx:lvl>
      </cx:strDim>
      <cx:numDim type="val">
        <cx:f>Blad1!$E$43:$E$46</cx:f>
        <cx:lvl ptCount="4" formatCode="0">
          <cx:pt idx="0">69.222999999999999</cx:pt>
          <cx:pt idx="1">55.099000000000018</cx:pt>
          <cx:pt idx="2">-23.018999999999991</cx:pt>
          <cx:pt idx="3">101.303</cx:pt>
        </cx:lvl>
      </cx:numDim>
    </cx:data>
  </cx:chartData>
  <cx:chart>
    <cx:plotArea>
      <cx:plotAreaRegion>
        <cx:series layoutId="waterfall" uniqueId="{DEF623A4-2C62-448F-A5D3-96CD19CBCE6C}">
          <cx:spPr>
            <a:solidFill>
              <a:schemeClr val="tx2">
                <a:lumMod val="60000"/>
                <a:lumOff val="40000"/>
              </a:schemeClr>
            </a:solidFill>
          </cx:spPr>
          <cx:dataLabels pos="inEnd">
            <cx:numFmt formatCode="# ##0" sourceLinked="0"/>
            <cx:txPr>
              <a:bodyPr spcFirstLastPara="1" vertOverflow="ellipsis" horzOverflow="overflow" wrap="square" lIns="0" tIns="0" rIns="0" bIns="0" anchor="ctr" anchorCtr="1"/>
              <a:lstStyle/>
              <a:p>
                <a:pPr algn="ctr" rtl="0">
                  <a:defRPr>
                    <a:solidFill>
                      <a:schemeClr val="bg1"/>
                    </a:solidFill>
                  </a:defRPr>
                </a:pPr>
                <a:endParaRPr lang="sv-SE" sz="900" b="0" i="0" u="none" strike="noStrike" baseline="0">
                  <a:solidFill>
                    <a:schemeClr val="bg1"/>
                  </a:solidFill>
                  <a:latin typeface="Arial"/>
                </a:endParaRPr>
              </a:p>
            </cx:txPr>
            <cx:visibility seriesName="0" categoryName="0" value="1"/>
            <cx:separator>, </cx:separator>
          </cx:dataLabels>
          <cx:dataId val="0"/>
          <cx:layoutPr>
            <cx:subtotals>
              <cx:idx val="0"/>
              <cx:idx val="3"/>
              <cx:idx val="4"/>
            </cx:subtotals>
          </cx:layoutPr>
        </cx:series>
      </cx:plotAreaRegion>
      <cx:axis id="0">
        <cx:catScaling gapWidth="0.5"/>
        <cx:tickLabels/>
        <cx:txPr>
          <a:bodyPr spcFirstLastPara="1" vertOverflow="ellipsis" horzOverflow="overflow" wrap="square" lIns="0" tIns="0" rIns="0" bIns="0" anchor="ctr" anchorCtr="1"/>
          <a:lstStyle/>
          <a:p>
            <a:pPr algn="ctr" rtl="0">
              <a:defRPr sz="700"/>
            </a:pPr>
            <a:endParaRPr lang="sv-SE" sz="700" b="0" i="0" u="none" strike="noStrike" baseline="0">
              <a:solidFill>
                <a:prstClr val="black">
                  <a:lumMod val="65000"/>
                  <a:lumOff val="35000"/>
                </a:prstClr>
              </a:solidFill>
              <a:latin typeface="Arial"/>
            </a:endParaRPr>
          </a:p>
        </cx:txPr>
      </cx:axis>
      <cx:axis id="1" hidden="1">
        <cx:valScaling/>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E1D9F-51DF-4548-987D-667B1A0BCD77}" type="datetimeFigureOut">
              <a:rPr lang="en-GB" smtClean="0"/>
              <a:t>19/07/2022</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51A2E-56CB-0E40-B2B0-AF6B885047ED}" type="slidenum">
              <a:rPr lang="en-GB" smtClean="0"/>
              <a:t>‹#›</a:t>
            </a:fld>
            <a:endParaRPr lang="en-GB"/>
          </a:p>
        </p:txBody>
      </p:sp>
    </p:spTree>
    <p:extLst>
      <p:ext uri="{BB962C8B-B14F-4D97-AF65-F5344CB8AC3E}">
        <p14:creationId xmlns:p14="http://schemas.microsoft.com/office/powerpoint/2010/main" val="40766617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F51A2E-56CB-0E40-B2B0-AF6B885047ED}" type="slidenum">
              <a:rPr lang="en-GB" smtClean="0"/>
              <a:t>1</a:t>
            </a:fld>
            <a:endParaRPr lang="en-GB"/>
          </a:p>
        </p:txBody>
      </p:sp>
    </p:spTree>
    <p:extLst>
      <p:ext uri="{BB962C8B-B14F-4D97-AF65-F5344CB8AC3E}">
        <p14:creationId xmlns:p14="http://schemas.microsoft.com/office/powerpoint/2010/main" val="10587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06105F-54E4-F840-8DDF-4AC08083455A}" type="slidenum">
              <a:rPr lang="sv-SE">
                <a:latin typeface="Times" pitchFamily="31" charset="0"/>
              </a:rPr>
              <a:pPr/>
              <a:t>10</a:t>
            </a:fld>
            <a:endParaRPr lang="sv-SE">
              <a:latin typeface="Times" pitchFamily="3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sv-SE">
              <a:latin typeface="Times"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136334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06105F-54E4-F840-8DDF-4AC08083455A}" type="slidenum">
              <a:rPr lang="sv-SE">
                <a:latin typeface="Times" pitchFamily="31" charset="0"/>
              </a:rPr>
              <a:pPr/>
              <a:t>11</a:t>
            </a:fld>
            <a:endParaRPr lang="sv-SE">
              <a:latin typeface="Times" pitchFamily="3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sv-SE">
              <a:latin typeface="Times"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161211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06105F-54E4-F840-8DDF-4AC08083455A}" type="slidenum">
              <a:rPr lang="sv-SE">
                <a:latin typeface="Times" pitchFamily="31" charset="0"/>
              </a:rPr>
              <a:pPr/>
              <a:t>12</a:t>
            </a:fld>
            <a:endParaRPr lang="sv-SE">
              <a:latin typeface="Times" pitchFamily="3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sv-SE">
              <a:latin typeface="Times"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177542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06105F-54E4-F840-8DDF-4AC08083455A}" type="slidenum">
              <a:rPr lang="sv-SE">
                <a:latin typeface="Times" pitchFamily="31" charset="0"/>
              </a:rPr>
              <a:pPr/>
              <a:t>13</a:t>
            </a:fld>
            <a:endParaRPr lang="sv-SE">
              <a:latin typeface="Times" pitchFamily="3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sv-SE">
              <a:latin typeface="Times"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127880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F51A2E-56CB-0E40-B2B0-AF6B885047ED}" type="slidenum">
              <a:rPr lang="en-GB" smtClean="0"/>
              <a:t>14</a:t>
            </a:fld>
            <a:endParaRPr lang="en-GB"/>
          </a:p>
        </p:txBody>
      </p:sp>
    </p:spTree>
    <p:extLst>
      <p:ext uri="{BB962C8B-B14F-4D97-AF65-F5344CB8AC3E}">
        <p14:creationId xmlns:p14="http://schemas.microsoft.com/office/powerpoint/2010/main" val="427550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a:t>R12. Nestle </a:t>
            </a:r>
            <a:r>
              <a:rPr lang="en-US" err="1"/>
              <a:t>som</a:t>
            </a:r>
            <a:r>
              <a:rPr lang="en-US"/>
              <a:t> </a:t>
            </a:r>
            <a:r>
              <a:rPr lang="en-US" err="1"/>
              <a:t>tynger</a:t>
            </a:r>
            <a:r>
              <a:rPr lang="en-US"/>
              <a:t> </a:t>
            </a:r>
            <a:r>
              <a:rPr lang="en-US" err="1"/>
              <a:t>ner</a:t>
            </a:r>
            <a:r>
              <a:rPr lang="en-US"/>
              <a:t> </a:t>
            </a:r>
            <a:r>
              <a:rPr lang="en-US" err="1"/>
              <a:t>egentligen</a:t>
            </a:r>
            <a:r>
              <a:rPr lang="en-US"/>
              <a:t> +10% Pediatrics. </a:t>
            </a:r>
          </a:p>
          <a:p>
            <a:endParaRPr lang="sv-SE"/>
          </a:p>
        </p:txBody>
      </p:sp>
      <p:sp>
        <p:nvSpPr>
          <p:cNvPr id="4" name="Slide Number Placeholder 3"/>
          <p:cNvSpPr>
            <a:spLocks noGrp="1"/>
          </p:cNvSpPr>
          <p:nvPr>
            <p:ph type="sldNum" sz="quarter" idx="5"/>
          </p:nvPr>
        </p:nvSpPr>
        <p:spPr/>
        <p:txBody>
          <a:bodyPr/>
          <a:lstStyle/>
          <a:p>
            <a:fld id="{68F51A2E-56CB-0E40-B2B0-AF6B885047ED}" type="slidenum">
              <a:rPr lang="en-GB" smtClean="0"/>
              <a:t>16</a:t>
            </a:fld>
            <a:endParaRPr lang="en-GB"/>
          </a:p>
        </p:txBody>
      </p:sp>
    </p:spTree>
    <p:extLst>
      <p:ext uri="{BB962C8B-B14F-4D97-AF65-F5344CB8AC3E}">
        <p14:creationId xmlns:p14="http://schemas.microsoft.com/office/powerpoint/2010/main" val="16036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51A2E-56CB-0E40-B2B0-AF6B885047ED}" type="slidenum">
              <a:rPr lang="en-GB" smtClean="0"/>
              <a:t>2</a:t>
            </a:fld>
            <a:endParaRPr lang="en-GB"/>
          </a:p>
        </p:txBody>
      </p:sp>
    </p:spTree>
    <p:extLst>
      <p:ext uri="{BB962C8B-B14F-4D97-AF65-F5344CB8AC3E}">
        <p14:creationId xmlns:p14="http://schemas.microsoft.com/office/powerpoint/2010/main" val="24536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51A2E-56CB-0E40-B2B0-AF6B885047ED}" type="slidenum">
              <a:rPr lang="en-GB" smtClean="0"/>
              <a:t>3</a:t>
            </a:fld>
            <a:endParaRPr lang="en-GB"/>
          </a:p>
        </p:txBody>
      </p:sp>
    </p:spTree>
    <p:extLst>
      <p:ext uri="{BB962C8B-B14F-4D97-AF65-F5344CB8AC3E}">
        <p14:creationId xmlns:p14="http://schemas.microsoft.com/office/powerpoint/2010/main" val="357340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51A2E-56CB-0E40-B2B0-AF6B885047ED}" type="slidenum">
              <a:rPr lang="en-GB" smtClean="0"/>
              <a:t>4</a:t>
            </a:fld>
            <a:endParaRPr lang="en-GB"/>
          </a:p>
        </p:txBody>
      </p:sp>
    </p:spTree>
    <p:extLst>
      <p:ext uri="{BB962C8B-B14F-4D97-AF65-F5344CB8AC3E}">
        <p14:creationId xmlns:p14="http://schemas.microsoft.com/office/powerpoint/2010/main" val="270964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F51A2E-56CB-0E40-B2B0-AF6B885047ED}" type="slidenum">
              <a:rPr lang="en-GB" smtClean="0"/>
              <a:t>5</a:t>
            </a:fld>
            <a:endParaRPr lang="en-GB"/>
          </a:p>
        </p:txBody>
      </p:sp>
    </p:spTree>
    <p:extLst>
      <p:ext uri="{BB962C8B-B14F-4D97-AF65-F5344CB8AC3E}">
        <p14:creationId xmlns:p14="http://schemas.microsoft.com/office/powerpoint/2010/main" val="193082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8F51A2E-56CB-0E40-B2B0-AF6B885047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0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68F51A2E-56CB-0E40-B2B0-AF6B885047ED}" type="slidenum">
              <a:rPr lang="en-GB" smtClean="0"/>
              <a:t>7</a:t>
            </a:fld>
            <a:endParaRPr lang="en-GB"/>
          </a:p>
        </p:txBody>
      </p:sp>
    </p:spTree>
    <p:extLst>
      <p:ext uri="{BB962C8B-B14F-4D97-AF65-F5344CB8AC3E}">
        <p14:creationId xmlns:p14="http://schemas.microsoft.com/office/powerpoint/2010/main" val="28722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06105F-54E4-F840-8DDF-4AC08083455A}" type="slidenum">
              <a:rPr lang="sv-SE">
                <a:latin typeface="Times" pitchFamily="31" charset="0"/>
              </a:rPr>
              <a:pPr/>
              <a:t>8</a:t>
            </a:fld>
            <a:endParaRPr lang="sv-SE">
              <a:latin typeface="Times" pitchFamily="3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sv-SE">
              <a:latin typeface="Times"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359486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906105F-54E4-F840-8DDF-4AC08083455A}" type="slidenum">
              <a:rPr lang="sv-SE">
                <a:latin typeface="Times" pitchFamily="31" charset="0"/>
              </a:rPr>
              <a:pPr/>
              <a:t>9</a:t>
            </a:fld>
            <a:endParaRPr lang="sv-SE">
              <a:latin typeface="Times" pitchFamily="31"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sv-SE">
              <a:latin typeface="Times" pitchFamily="31" charset="0"/>
              <a:ea typeface="ＭＳ Ｐゴシック" pitchFamily="31" charset="-128"/>
              <a:cs typeface="ＭＳ Ｐゴシック" pitchFamily="31" charset="-128"/>
            </a:endParaRPr>
          </a:p>
        </p:txBody>
      </p:sp>
    </p:spTree>
    <p:extLst>
      <p:ext uri="{BB962C8B-B14F-4D97-AF65-F5344CB8AC3E}">
        <p14:creationId xmlns:p14="http://schemas.microsoft.com/office/powerpoint/2010/main" val="2204596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432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868BEE8B-7D6C-4976-A212-0DA04C3A28DD}"/>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F84B49C3-BF06-443F-9B58-FB573E78376A}"/>
              </a:ext>
            </a:extLst>
          </p:cNvPr>
          <p:cNvSpPr>
            <a:spLocks noGrp="1"/>
          </p:cNvSpPr>
          <p:nvPr>
            <p:ph type="ftr" sz="quarter" idx="14"/>
          </p:nvPr>
        </p:nvSpPr>
        <p:spPr/>
        <p:txBody>
          <a:bodyPr/>
          <a:lstStyle/>
          <a:p>
            <a:endParaRPr lang="en-US"/>
          </a:p>
        </p:txBody>
      </p:sp>
      <p:pic>
        <p:nvPicPr>
          <p:cNvPr id="10" name="Picture 12">
            <a:extLst>
              <a:ext uri="{FF2B5EF4-FFF2-40B4-BE49-F238E27FC236}">
                <a16:creationId xmlns:a16="http://schemas.microsoft.com/office/drawing/2014/main" id="{3F44E3C6-3521-7C4F-B832-7616D1C09F8C}"/>
              </a:ext>
            </a:extLst>
          </p:cNvPr>
          <p:cNvPicPr>
            <a:picLocks noChangeAspect="1"/>
          </p:cNvPicPr>
          <p:nvPr userDrawn="1"/>
        </p:nvPicPr>
        <p:blipFill>
          <a:blip r:embed="rId2"/>
          <a:srcRect/>
          <a:stretch/>
        </p:blipFill>
        <p:spPr>
          <a:xfrm>
            <a:off x="3579942" y="4506201"/>
            <a:ext cx="1956127" cy="520100"/>
          </a:xfrm>
          <a:prstGeom prst="rect">
            <a:avLst/>
          </a:prstGeom>
        </p:spPr>
      </p:pic>
      <p:pic>
        <p:nvPicPr>
          <p:cNvPr id="11" name="Picture 13">
            <a:extLst>
              <a:ext uri="{FF2B5EF4-FFF2-40B4-BE49-F238E27FC236}">
                <a16:creationId xmlns:a16="http://schemas.microsoft.com/office/drawing/2014/main" id="{004CED5E-1047-F74D-BDC7-67DDD7A89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911781" y="457340"/>
            <a:ext cx="7332108" cy="774923"/>
          </a:xfrm>
        </p:spPr>
        <p:txBody>
          <a:bodyPr/>
          <a:lstStyle>
            <a:lvl1pPr>
              <a:defRPr cap="none" baseline="0"/>
            </a:lvl1pPr>
          </a:lstStyle>
          <a:p>
            <a:r>
              <a:rPr lang="en-US"/>
              <a:t>Click to edit Master title style</a:t>
            </a:r>
          </a:p>
        </p:txBody>
      </p:sp>
      <p:sp>
        <p:nvSpPr>
          <p:cNvPr id="3" name="Text Placeholder 2"/>
          <p:cNvSpPr>
            <a:spLocks noGrp="1"/>
          </p:cNvSpPr>
          <p:nvPr>
            <p:ph type="body" idx="1"/>
          </p:nvPr>
        </p:nvSpPr>
        <p:spPr>
          <a:xfrm>
            <a:off x="911782"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p:cNvSpPr>
            <a:spLocks noGrp="1"/>
          </p:cNvSpPr>
          <p:nvPr>
            <p:ph sz="half" idx="2"/>
          </p:nvPr>
        </p:nvSpPr>
        <p:spPr>
          <a:xfrm>
            <a:off x="911782"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867"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p:cNvSpPr>
            <a:spLocks noGrp="1"/>
          </p:cNvSpPr>
          <p:nvPr>
            <p:ph sz="quarter" idx="4"/>
          </p:nvPr>
        </p:nvSpPr>
        <p:spPr>
          <a:xfrm>
            <a:off x="4642867"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a:p>
        </p:txBody>
      </p:sp>
      <p:sp>
        <p:nvSpPr>
          <p:cNvPr id="7" name="Date Placeholder 6">
            <a:extLst>
              <a:ext uri="{FF2B5EF4-FFF2-40B4-BE49-F238E27FC236}">
                <a16:creationId xmlns:a16="http://schemas.microsoft.com/office/drawing/2014/main" id="{6FF28671-F4B7-4771-ABAB-1F56E70274A3}"/>
              </a:ext>
            </a:extLst>
          </p:cNvPr>
          <p:cNvSpPr>
            <a:spLocks noGrp="1"/>
          </p:cNvSpPr>
          <p:nvPr>
            <p:ph type="dt" sz="half" idx="13"/>
          </p:nvPr>
        </p:nvSpPr>
        <p:spPr/>
        <p:txBody>
          <a:bodyPr/>
          <a:lstStyle/>
          <a:p>
            <a:endParaRPr lang="en-US"/>
          </a:p>
        </p:txBody>
      </p:sp>
      <p:sp>
        <p:nvSpPr>
          <p:cNvPr id="8" name="Footer Placeholder 7">
            <a:extLst>
              <a:ext uri="{FF2B5EF4-FFF2-40B4-BE49-F238E27FC236}">
                <a16:creationId xmlns:a16="http://schemas.microsoft.com/office/drawing/2014/main" id="{12521F10-8355-47A1-9A2C-BE1967B6698F}"/>
              </a:ext>
            </a:extLst>
          </p:cNvPr>
          <p:cNvSpPr>
            <a:spLocks noGrp="1"/>
          </p:cNvSpPr>
          <p:nvPr>
            <p:ph type="ftr" sz="quarter" idx="14"/>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617BE-BA58-4B59-88D5-A8C7B239E913}" type="slidenum">
              <a:rPr lang="en-US" smtClean="0"/>
              <a:t>‹#›</a:t>
            </a:fld>
            <a:endParaRPr lang="en-US"/>
          </a:p>
        </p:txBody>
      </p:sp>
      <p:sp>
        <p:nvSpPr>
          <p:cNvPr id="2" name="Date Placeholder 1">
            <a:extLst>
              <a:ext uri="{FF2B5EF4-FFF2-40B4-BE49-F238E27FC236}">
                <a16:creationId xmlns:a16="http://schemas.microsoft.com/office/drawing/2014/main" id="{3BE6F4A5-D4E5-471A-916A-4FB3C02C727B}"/>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609116D-23C0-4265-9CEC-3E6EC53C0E43}"/>
              </a:ext>
            </a:extLst>
          </p:cNvPr>
          <p:cNvSpPr>
            <a:spLocks noGrp="1"/>
          </p:cNvSpPr>
          <p:nvPr>
            <p:ph type="ftr" sz="quarter" idx="14"/>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01C1EBE7-67F9-1A4F-8930-533A709257C8}"/>
              </a:ext>
            </a:extLst>
          </p:cNvPr>
          <p:cNvPicPr>
            <a:picLocks noChangeAspect="1"/>
          </p:cNvPicPr>
          <p:nvPr userDrawn="1"/>
        </p:nvPicPr>
        <p:blipFill>
          <a:blip r:embed="rId2"/>
          <a:srcRect/>
          <a:stretch/>
        </p:blipFill>
        <p:spPr>
          <a:xfrm>
            <a:off x="3579942" y="4506201"/>
            <a:ext cx="1956127" cy="520100"/>
          </a:xfrm>
          <a:prstGeom prst="rect">
            <a:avLst/>
          </a:prstGeom>
        </p:spPr>
      </p:pic>
      <p:pic>
        <p:nvPicPr>
          <p:cNvPr id="6" name="Picture 13">
            <a:extLst>
              <a:ext uri="{FF2B5EF4-FFF2-40B4-BE49-F238E27FC236}">
                <a16:creationId xmlns:a16="http://schemas.microsoft.com/office/drawing/2014/main" id="{43F24BFE-15A2-4247-9D09-61267EF013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60" y="1837881"/>
            <a:ext cx="3855721" cy="1523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163" y="304271"/>
            <a:ext cx="7328726" cy="808248"/>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915163" y="1521355"/>
            <a:ext cx="7328726" cy="353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145DE6FE-1637-46A5-AF99-B1170B72336A}"/>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929F5B4-87F7-4AEA-B456-4570904416F2}"/>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481272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432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868BEE8B-7D6C-4976-A212-0DA04C3A28DD}"/>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F84B49C3-BF06-443F-9B58-FB573E78376A}"/>
              </a:ext>
            </a:extLst>
          </p:cNvPr>
          <p:cNvSpPr>
            <a:spLocks noGrp="1"/>
          </p:cNvSpPr>
          <p:nvPr>
            <p:ph type="ftr" sz="quarter" idx="14"/>
          </p:nvPr>
        </p:nvSpPr>
        <p:spPr/>
        <p:txBody>
          <a:bodyPr/>
          <a:lstStyle/>
          <a:p>
            <a:endParaRPr lang="en-US"/>
          </a:p>
        </p:txBody>
      </p:sp>
      <p:pic>
        <p:nvPicPr>
          <p:cNvPr id="10" name="Picture 12">
            <a:extLst>
              <a:ext uri="{FF2B5EF4-FFF2-40B4-BE49-F238E27FC236}">
                <a16:creationId xmlns:a16="http://schemas.microsoft.com/office/drawing/2014/main" id="{AC61C440-9F2A-8C48-9149-E48CF4CEEC94}"/>
              </a:ext>
            </a:extLst>
          </p:cNvPr>
          <p:cNvPicPr>
            <a:picLocks noChangeAspect="1"/>
          </p:cNvPicPr>
          <p:nvPr userDrawn="1"/>
        </p:nvPicPr>
        <p:blipFill>
          <a:blip r:embed="rId2"/>
          <a:srcRect/>
          <a:stretch/>
        </p:blipFill>
        <p:spPr>
          <a:xfrm>
            <a:off x="3579942" y="4506201"/>
            <a:ext cx="1956127" cy="520100"/>
          </a:xfrm>
          <a:prstGeom prst="rect">
            <a:avLst/>
          </a:prstGeom>
        </p:spPr>
      </p:pic>
      <p:pic>
        <p:nvPicPr>
          <p:cNvPr id="11" name="Picture 13">
            <a:extLst>
              <a:ext uri="{FF2B5EF4-FFF2-40B4-BE49-F238E27FC236}">
                <a16:creationId xmlns:a16="http://schemas.microsoft.com/office/drawing/2014/main" id="{EFE37B8C-E7B3-4340-AD73-19BFCBB7C7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BioGaia child car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216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BC9C6A69-DFB4-4BB7-A3F4-B0FC8EF0820F}"/>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D18A1EA-7889-48C1-8275-0BB3D954F399}"/>
              </a:ext>
            </a:extLst>
          </p:cNvPr>
          <p:cNvSpPr>
            <a:spLocks noGrp="1"/>
          </p:cNvSpPr>
          <p:nvPr>
            <p:ph type="ftr" sz="quarter" idx="14"/>
          </p:nvPr>
        </p:nvSpPr>
        <p:spPr/>
        <p:txBody>
          <a:bodyPr/>
          <a:lstStyle/>
          <a:p>
            <a:endParaRPr lang="en-US"/>
          </a:p>
        </p:txBody>
      </p:sp>
      <p:pic>
        <p:nvPicPr>
          <p:cNvPr id="10" name="Picture 12">
            <a:extLst>
              <a:ext uri="{FF2B5EF4-FFF2-40B4-BE49-F238E27FC236}">
                <a16:creationId xmlns:a16="http://schemas.microsoft.com/office/drawing/2014/main" id="{B79ABC69-7B81-FB48-9F4C-B31CACECFC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78530" y="4476067"/>
            <a:ext cx="2202873" cy="585705"/>
          </a:xfrm>
          <a:prstGeom prst="rect">
            <a:avLst/>
          </a:prstGeom>
        </p:spPr>
      </p:pic>
      <p:pic>
        <p:nvPicPr>
          <p:cNvPr id="11" name="Picture 13">
            <a:extLst>
              <a:ext uri="{FF2B5EF4-FFF2-40B4-BE49-F238E27FC236}">
                <a16:creationId xmlns:a16="http://schemas.microsoft.com/office/drawing/2014/main" id="{7E2311EF-BD9A-E648-9A79-1861D3FDFC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15:guide id="1" orient="horz" pos="2584" userDrawn="1">
          <p15:clr>
            <a:srgbClr val="FBAE40"/>
          </p15:clr>
        </p15:guide>
        <p15:guide id="2" orient="horz" pos="242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050" y="310896"/>
            <a:ext cx="7322820" cy="736864"/>
          </a:xfrm>
        </p:spPr>
        <p:txBody>
          <a:bodyPr anchor="b"/>
          <a:lstStyle>
            <a:lvl1pPr algn="ctr">
              <a:defRPr sz="1800" cap="all" baseline="0"/>
            </a:lvl1pPr>
          </a:lstStyle>
          <a:p>
            <a:r>
              <a:rPr lang="en-US"/>
              <a:t>Click to edit Master title style</a:t>
            </a:r>
          </a:p>
        </p:txBody>
      </p:sp>
      <p:sp>
        <p:nvSpPr>
          <p:cNvPr id="9" name="Picture Placeholder 8"/>
          <p:cNvSpPr>
            <a:spLocks noGrp="1"/>
          </p:cNvSpPr>
          <p:nvPr>
            <p:ph type="pic" sz="quarter" idx="10"/>
          </p:nvPr>
        </p:nvSpPr>
        <p:spPr>
          <a:xfrm>
            <a:off x="0" y="1133476"/>
            <a:ext cx="9144000" cy="4581525"/>
          </a:xfrm>
        </p:spPr>
        <p:txBody>
          <a:bodyPr>
            <a:normAutofit/>
          </a:bodyPr>
          <a:lstStyle>
            <a:lvl1pPr marL="0" indent="0">
              <a:buFontTx/>
              <a:buNone/>
              <a:defRPr sz="720"/>
            </a:lvl1pPr>
          </a:lstStyle>
          <a:p>
            <a:r>
              <a:rPr lang="en-US" sz="720"/>
              <a:t>Drag picture to placeholder or click icon to add</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267200"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9140C9CF-5A23-482D-A228-AE3633C9C5F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0B64CA03-2CE0-4C0F-9EB2-B28A83367F04}"/>
              </a:ext>
            </a:extLst>
          </p:cNvPr>
          <p:cNvSpPr>
            <a:spLocks noGrp="1"/>
          </p:cNvSpPr>
          <p:nvPr>
            <p:ph type="ftr" sz="quarter" idx="15"/>
          </p:nvPr>
        </p:nvSpPr>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512064"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48CB8508-48B9-41BC-BC64-0EA9F714FCB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1709E99-2C7A-429E-AEF8-D3BB07F5DCC5}"/>
              </a:ext>
            </a:extLst>
          </p:cNvPr>
          <p:cNvSpPr>
            <a:spLocks noGrp="1"/>
          </p:cNvSpPr>
          <p:nvPr>
            <p:ph type="ftr" sz="quarter" idx="15"/>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ft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9" name="Picture Placeholder 8"/>
          <p:cNvSpPr>
            <a:spLocks noGrp="1"/>
          </p:cNvSpPr>
          <p:nvPr>
            <p:ph type="pic" sz="quarter" idx="13"/>
          </p:nvPr>
        </p:nvSpPr>
        <p:spPr>
          <a:xfrm>
            <a:off x="457200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3" name="Date Placeholder 2">
            <a:extLst>
              <a:ext uri="{FF2B5EF4-FFF2-40B4-BE49-F238E27FC236}">
                <a16:creationId xmlns:a16="http://schemas.microsoft.com/office/drawing/2014/main" id="{C59FB810-7536-4E36-A869-05ED202EEB89}"/>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CB467952-D32D-421C-9B15-0CF2F3703372}"/>
              </a:ext>
            </a:extLst>
          </p:cNvPr>
          <p:cNvSpPr>
            <a:spLocks noGrp="1"/>
          </p:cNvSpPr>
          <p:nvPr>
            <p:ph type="ftr" sz="quarter" idx="16"/>
          </p:nvPr>
        </p:nvSpPr>
        <p:spPr>
          <a:xfrm>
            <a:off x="915210" y="5296960"/>
            <a:ext cx="2986230" cy="304271"/>
          </a:xfrm>
        </p:spPr>
        <p:txBody>
          <a:bodyPr/>
          <a:lstStyle/>
          <a:p>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13" name="Picture 7">
            <a:extLst>
              <a:ext uri="{FF2B5EF4-FFF2-40B4-BE49-F238E27FC236}">
                <a16:creationId xmlns:a16="http://schemas.microsoft.com/office/drawing/2014/main" id="{82334B85-BA13-B648-963C-B795871BFB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908050" y="310896"/>
            <a:ext cx="7322820" cy="736864"/>
          </a:xfrm>
        </p:spPr>
        <p:txBody>
          <a:bodyPr anchor="b"/>
          <a:lstStyle>
            <a:lvl1pPr algn="ctr">
              <a:defRPr sz="1800" cap="all" baseline="0"/>
            </a:lvl1pPr>
          </a:lstStyle>
          <a:p>
            <a:r>
              <a:rPr lang="en-US"/>
              <a:t>Click to edit Master title style</a:t>
            </a:r>
          </a:p>
        </p:txBody>
      </p:sp>
      <p:sp>
        <p:nvSpPr>
          <p:cNvPr id="9" name="Picture Placeholder 8"/>
          <p:cNvSpPr>
            <a:spLocks noGrp="1"/>
          </p:cNvSpPr>
          <p:nvPr>
            <p:ph type="pic" sz="quarter" idx="10"/>
          </p:nvPr>
        </p:nvSpPr>
        <p:spPr>
          <a:xfrm>
            <a:off x="0" y="1133476"/>
            <a:ext cx="9144000" cy="4581525"/>
          </a:xfrm>
        </p:spPr>
        <p:txBody>
          <a:bodyPr>
            <a:normAutofit/>
          </a:bodyPr>
          <a:lstStyle>
            <a:lvl1pPr marL="0" indent="0">
              <a:buFontTx/>
              <a:buNone/>
              <a:defRPr sz="720"/>
            </a:lvl1pPr>
          </a:lstStyle>
          <a:p>
            <a:r>
              <a:rPr lang="en-US" sz="720"/>
              <a:t>Click icon to add picture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ight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075A9E71-8B8B-46AE-A0A0-C156F7A67731}"/>
              </a:ext>
            </a:extLst>
          </p:cNvPr>
          <p:cNvSpPr>
            <a:spLocks noGrp="1"/>
          </p:cNvSpPr>
          <p:nvPr>
            <p:ph type="ftr" sz="quarter" idx="16"/>
          </p:nvPr>
        </p:nvSpPr>
        <p:spPr>
          <a:xfrm>
            <a:off x="5364164" y="5296960"/>
            <a:ext cx="2993453" cy="304271"/>
          </a:xfrm>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8" name="Picture 7">
            <a:extLst>
              <a:ext uri="{FF2B5EF4-FFF2-40B4-BE49-F238E27FC236}">
                <a16:creationId xmlns:a16="http://schemas.microsoft.com/office/drawing/2014/main" id="{9FB1EA00-A0AD-CE41-9CB9-690BB3158B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lef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915211" y="1454151"/>
            <a:ext cx="3270710"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4572001" y="1454151"/>
            <a:ext cx="3775075"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36696AAB-AC13-43F2-951C-7E148488B3A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9C2D8160-4EE4-492D-8E7B-85D3FC2A21CB}"/>
              </a:ext>
            </a:extLst>
          </p:cNvPr>
          <p:cNvSpPr>
            <a:spLocks noGrp="1"/>
          </p:cNvSpPr>
          <p:nvPr>
            <p:ph type="ftr" sz="quarter" idx="15"/>
          </p:nvPr>
        </p:nvSpPr>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righ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6089704" y="1454151"/>
            <a:ext cx="2144976"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914388" y="1454151"/>
            <a:ext cx="4758082"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2F651638-EEFE-4C5D-A722-F19A4E9910F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870B0AAD-D16A-4B24-9391-FE8CB7C8ACC2}"/>
              </a:ext>
            </a:extLst>
          </p:cNvPr>
          <p:cNvSpPr>
            <a:spLocks noGrp="1"/>
          </p:cNvSpPr>
          <p:nvPr>
            <p:ph type="ftr" sz="quarter" idx="15"/>
          </p:nvPr>
        </p:nvSpPr>
        <p:spPr/>
        <p:txBody>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163" y="467591"/>
            <a:ext cx="7328726" cy="767146"/>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915163" y="1521355"/>
            <a:ext cx="7328726" cy="353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145DE6FE-1637-46A5-AF99-B1170B72336A}"/>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929F5B4-87F7-4AEA-B456-4570904416F2}"/>
              </a:ext>
            </a:extLst>
          </p:cNvPr>
          <p:cNvSpPr>
            <a:spLocks noGrp="1"/>
          </p:cNvSpPr>
          <p:nvPr>
            <p:ph type="ftr" sz="quarter" idx="14"/>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1781" y="457340"/>
            <a:ext cx="7332108" cy="774923"/>
          </a:xfrm>
        </p:spPr>
        <p:txBody>
          <a:bodyPr/>
          <a:lstStyle>
            <a:lvl1pPr>
              <a:defRPr cap="none" baseline="0"/>
            </a:lvl1pPr>
          </a:lstStyle>
          <a:p>
            <a:r>
              <a:rPr lang="en-US"/>
              <a:t>Click to edit Master title style</a:t>
            </a:r>
          </a:p>
        </p:txBody>
      </p:sp>
      <p:sp>
        <p:nvSpPr>
          <p:cNvPr id="3" name="Text Placeholder 2"/>
          <p:cNvSpPr>
            <a:spLocks noGrp="1"/>
          </p:cNvSpPr>
          <p:nvPr>
            <p:ph type="body" idx="1"/>
          </p:nvPr>
        </p:nvSpPr>
        <p:spPr>
          <a:xfrm>
            <a:off x="911782"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p:cNvSpPr>
            <a:spLocks noGrp="1"/>
          </p:cNvSpPr>
          <p:nvPr>
            <p:ph sz="half" idx="2"/>
          </p:nvPr>
        </p:nvSpPr>
        <p:spPr>
          <a:xfrm>
            <a:off x="911782"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867"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p:cNvSpPr>
            <a:spLocks noGrp="1"/>
          </p:cNvSpPr>
          <p:nvPr>
            <p:ph sz="quarter" idx="4"/>
          </p:nvPr>
        </p:nvSpPr>
        <p:spPr>
          <a:xfrm>
            <a:off x="4642867"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a:p>
        </p:txBody>
      </p:sp>
      <p:sp>
        <p:nvSpPr>
          <p:cNvPr id="7" name="Date Placeholder 6">
            <a:extLst>
              <a:ext uri="{FF2B5EF4-FFF2-40B4-BE49-F238E27FC236}">
                <a16:creationId xmlns:a16="http://schemas.microsoft.com/office/drawing/2014/main" id="{6FF28671-F4B7-4771-ABAB-1F56E70274A3}"/>
              </a:ext>
            </a:extLst>
          </p:cNvPr>
          <p:cNvSpPr>
            <a:spLocks noGrp="1"/>
          </p:cNvSpPr>
          <p:nvPr>
            <p:ph type="dt" sz="half" idx="13"/>
          </p:nvPr>
        </p:nvSpPr>
        <p:spPr/>
        <p:txBody>
          <a:bodyPr/>
          <a:lstStyle/>
          <a:p>
            <a:endParaRPr lang="en-US"/>
          </a:p>
        </p:txBody>
      </p:sp>
      <p:sp>
        <p:nvSpPr>
          <p:cNvPr id="8" name="Footer Placeholder 7">
            <a:extLst>
              <a:ext uri="{FF2B5EF4-FFF2-40B4-BE49-F238E27FC236}">
                <a16:creationId xmlns:a16="http://schemas.microsoft.com/office/drawing/2014/main" id="{12521F10-8355-47A1-9A2C-BE1967B6698F}"/>
              </a:ext>
            </a:extLst>
          </p:cNvPr>
          <p:cNvSpPr>
            <a:spLocks noGrp="1"/>
          </p:cNvSpPr>
          <p:nvPr>
            <p:ph type="ftr" sz="quarter" idx="14"/>
          </p:nvPr>
        </p:nvSpPr>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617BE-BA58-4B59-88D5-A8C7B239E913}" type="slidenum">
              <a:rPr lang="en-US" smtClean="0"/>
              <a:t>‹#›</a:t>
            </a:fld>
            <a:endParaRPr lang="en-US"/>
          </a:p>
        </p:txBody>
      </p:sp>
      <p:sp>
        <p:nvSpPr>
          <p:cNvPr id="2" name="Date Placeholder 1">
            <a:extLst>
              <a:ext uri="{FF2B5EF4-FFF2-40B4-BE49-F238E27FC236}">
                <a16:creationId xmlns:a16="http://schemas.microsoft.com/office/drawing/2014/main" id="{3BE6F4A5-D4E5-471A-916A-4FB3C02C727B}"/>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609116D-23C0-4265-9CEC-3E6EC53C0E43}"/>
              </a:ext>
            </a:extLst>
          </p:cNvPr>
          <p:cNvSpPr>
            <a:spLocks noGrp="1"/>
          </p:cNvSpPr>
          <p:nvPr>
            <p:ph type="ftr" sz="quarter" idx="14"/>
          </p:nvPr>
        </p:nvSpPr>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C23E88CC-0C70-7649-9AB6-BCCB53987F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78530" y="4476067"/>
            <a:ext cx="2202873" cy="585705"/>
          </a:xfrm>
          <a:prstGeom prst="rect">
            <a:avLst/>
          </a:prstGeom>
        </p:spPr>
      </p:pic>
      <p:pic>
        <p:nvPicPr>
          <p:cNvPr id="4" name="Picture 13">
            <a:extLst>
              <a:ext uri="{FF2B5EF4-FFF2-40B4-BE49-F238E27FC236}">
                <a16:creationId xmlns:a16="http://schemas.microsoft.com/office/drawing/2014/main" id="{C58C6995-E315-5749-9392-A29A151522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60" y="1837881"/>
            <a:ext cx="3855721" cy="152301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432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868BEE8B-7D6C-4976-A212-0DA04C3A28DD}"/>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F84B49C3-BF06-443F-9B58-FB573E78376A}"/>
              </a:ext>
            </a:extLst>
          </p:cNvPr>
          <p:cNvSpPr>
            <a:spLocks noGrp="1"/>
          </p:cNvSpPr>
          <p:nvPr>
            <p:ph type="ftr" sz="quarter" idx="14"/>
          </p:nvPr>
        </p:nvSpPr>
        <p:spPr/>
        <p:txBody>
          <a:bodyPr/>
          <a:lstStyle/>
          <a:p>
            <a:endParaRPr lang="en-US"/>
          </a:p>
        </p:txBody>
      </p:sp>
      <p:pic>
        <p:nvPicPr>
          <p:cNvPr id="10" name="Picture 12">
            <a:extLst>
              <a:ext uri="{FF2B5EF4-FFF2-40B4-BE49-F238E27FC236}">
                <a16:creationId xmlns:a16="http://schemas.microsoft.com/office/drawing/2014/main" id="{AD98E47E-B84B-7241-8510-BB16886258A2}"/>
              </a:ext>
            </a:extLst>
          </p:cNvPr>
          <p:cNvPicPr>
            <a:picLocks noChangeAspect="1"/>
          </p:cNvPicPr>
          <p:nvPr userDrawn="1"/>
        </p:nvPicPr>
        <p:blipFill>
          <a:blip r:embed="rId2"/>
          <a:srcRect/>
          <a:stretch/>
        </p:blipFill>
        <p:spPr>
          <a:xfrm>
            <a:off x="3579942" y="4506201"/>
            <a:ext cx="1956127" cy="520100"/>
          </a:xfrm>
          <a:prstGeom prst="rect">
            <a:avLst/>
          </a:prstGeom>
        </p:spPr>
      </p:pic>
      <p:pic>
        <p:nvPicPr>
          <p:cNvPr id="11" name="Picture 13">
            <a:extLst>
              <a:ext uri="{FF2B5EF4-FFF2-40B4-BE49-F238E27FC236}">
                <a16:creationId xmlns:a16="http://schemas.microsoft.com/office/drawing/2014/main" id="{C2E47EAD-4122-524F-A0CE-A082F233E6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BioGaia child car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216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BC9C6A69-DFB4-4BB7-A3F4-B0FC8EF0820F}"/>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D18A1EA-7889-48C1-8275-0BB3D954F399}"/>
              </a:ext>
            </a:extLst>
          </p:cNvPr>
          <p:cNvSpPr>
            <a:spLocks noGrp="1"/>
          </p:cNvSpPr>
          <p:nvPr>
            <p:ph type="ftr" sz="quarter" idx="14"/>
          </p:nvPr>
        </p:nvSpPr>
        <p:spPr/>
        <p:txBody>
          <a:bodyPr/>
          <a:lstStyle/>
          <a:p>
            <a:endParaRPr lang="en-US"/>
          </a:p>
        </p:txBody>
      </p:sp>
      <p:pic>
        <p:nvPicPr>
          <p:cNvPr id="11" name="Picture 8">
            <a:extLst>
              <a:ext uri="{FF2B5EF4-FFF2-40B4-BE49-F238E27FC236}">
                <a16:creationId xmlns:a16="http://schemas.microsoft.com/office/drawing/2014/main" id="{CB130D1F-3229-7340-9A05-7DA117BE1D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37899" y="4479929"/>
            <a:ext cx="2269936" cy="603536"/>
          </a:xfrm>
          <a:prstGeom prst="rect">
            <a:avLst/>
          </a:prstGeom>
        </p:spPr>
      </p:pic>
      <p:pic>
        <p:nvPicPr>
          <p:cNvPr id="9" name="Picture 13">
            <a:extLst>
              <a:ext uri="{FF2B5EF4-FFF2-40B4-BE49-F238E27FC236}">
                <a16:creationId xmlns:a16="http://schemas.microsoft.com/office/drawing/2014/main" id="{E23C3D05-4159-CA49-B93D-32898F5389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15:guide id="1" orient="horz" pos="2584" userDrawn="1">
          <p15:clr>
            <a:srgbClr val="FBAE40"/>
          </p15:clr>
        </p15:guide>
        <p15:guide id="2" orient="horz" pos="242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050" y="310896"/>
            <a:ext cx="7322820" cy="736864"/>
          </a:xfrm>
        </p:spPr>
        <p:txBody>
          <a:bodyPr anchor="b"/>
          <a:lstStyle>
            <a:lvl1pPr algn="ctr">
              <a:defRPr sz="1800" cap="all" baseline="0"/>
            </a:lvl1pPr>
          </a:lstStyle>
          <a:p>
            <a:r>
              <a:rPr lang="en-US"/>
              <a:t>Click to edit Master title style</a:t>
            </a:r>
          </a:p>
        </p:txBody>
      </p:sp>
      <p:sp>
        <p:nvSpPr>
          <p:cNvPr id="9" name="Picture Placeholder 8"/>
          <p:cNvSpPr>
            <a:spLocks noGrp="1"/>
          </p:cNvSpPr>
          <p:nvPr>
            <p:ph type="pic" sz="quarter" idx="10"/>
          </p:nvPr>
        </p:nvSpPr>
        <p:spPr>
          <a:xfrm>
            <a:off x="0" y="1133476"/>
            <a:ext cx="9144000" cy="4581525"/>
          </a:xfrm>
        </p:spPr>
        <p:txBody>
          <a:bodyPr>
            <a:normAutofit/>
          </a:bodyPr>
          <a:lstStyle>
            <a:lvl1pPr marL="0" indent="0">
              <a:buFontTx/>
              <a:buNone/>
              <a:defRPr sz="720"/>
            </a:lvl1pPr>
          </a:lstStyle>
          <a:p>
            <a:r>
              <a:rPr lang="en-US" sz="720"/>
              <a:t>Drag picture to placeholder or click icon to add</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267200" y="646177"/>
            <a:ext cx="4376928" cy="4406837"/>
          </a:xfrm>
          <a:prstGeom prst="ellipse">
            <a:avLst/>
          </a:prstGeom>
        </p:spPr>
        <p:txBody>
          <a:bodyPr>
            <a:normAutofit/>
          </a:bodyPr>
          <a:lstStyle>
            <a:lvl1pPr marL="0" indent="0">
              <a:buFontTx/>
              <a:buNone/>
              <a:defRPr sz="720"/>
            </a:lvl1pPr>
          </a:lstStyle>
          <a:p>
            <a:r>
              <a:rPr lang="en-US" sz="720"/>
              <a:t>Click icon to add picture</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9140C9CF-5A23-482D-A228-AE3633C9C5F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0B64CA03-2CE0-4C0F-9EB2-B28A83367F04}"/>
              </a:ext>
            </a:extLst>
          </p:cNvPr>
          <p:cNvSpPr>
            <a:spLocks noGrp="1"/>
          </p:cNvSpPr>
          <p:nvPr>
            <p:ph type="ftr" sz="quarter" idx="15"/>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267200"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9140C9CF-5A23-482D-A228-AE3633C9C5F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0B64CA03-2CE0-4C0F-9EB2-B28A83367F04}"/>
              </a:ext>
            </a:extLst>
          </p:cNvPr>
          <p:cNvSpPr>
            <a:spLocks noGrp="1"/>
          </p:cNvSpPr>
          <p:nvPr>
            <p:ph type="ftr" sz="quarter" idx="15"/>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igh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512064"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48CB8508-48B9-41BC-BC64-0EA9F714FCB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1709E99-2C7A-429E-AEF8-D3BB07F5DCC5}"/>
              </a:ext>
            </a:extLst>
          </p:cNvPr>
          <p:cNvSpPr>
            <a:spLocks noGrp="1"/>
          </p:cNvSpPr>
          <p:nvPr>
            <p:ph type="ftr" sz="quarter" idx="15"/>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eft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9" name="Picture Placeholder 8"/>
          <p:cNvSpPr>
            <a:spLocks noGrp="1"/>
          </p:cNvSpPr>
          <p:nvPr>
            <p:ph type="pic" sz="quarter" idx="13"/>
          </p:nvPr>
        </p:nvSpPr>
        <p:spPr>
          <a:xfrm>
            <a:off x="457200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3" name="Date Placeholder 2">
            <a:extLst>
              <a:ext uri="{FF2B5EF4-FFF2-40B4-BE49-F238E27FC236}">
                <a16:creationId xmlns:a16="http://schemas.microsoft.com/office/drawing/2014/main" id="{C59FB810-7536-4E36-A869-05ED202EEB89}"/>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CB467952-D32D-421C-9B15-0CF2F3703372}"/>
              </a:ext>
            </a:extLst>
          </p:cNvPr>
          <p:cNvSpPr>
            <a:spLocks noGrp="1"/>
          </p:cNvSpPr>
          <p:nvPr>
            <p:ph type="ftr" sz="quarter" idx="16"/>
          </p:nvPr>
        </p:nvSpPr>
        <p:spPr>
          <a:xfrm>
            <a:off x="915210" y="5296960"/>
            <a:ext cx="2986230" cy="304271"/>
          </a:xfrm>
        </p:spPr>
        <p:txBody>
          <a:bodyPr/>
          <a:lstStyle/>
          <a:p>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12" name="Picture 7">
            <a:extLst>
              <a:ext uri="{FF2B5EF4-FFF2-40B4-BE49-F238E27FC236}">
                <a16:creationId xmlns:a16="http://schemas.microsoft.com/office/drawing/2014/main" id="{9FACEF72-E1D9-5945-B4B7-754BBAE549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ight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075A9E71-8B8B-46AE-A0A0-C156F7A67731}"/>
              </a:ext>
            </a:extLst>
          </p:cNvPr>
          <p:cNvSpPr>
            <a:spLocks noGrp="1"/>
          </p:cNvSpPr>
          <p:nvPr>
            <p:ph type="ftr" sz="quarter" idx="16"/>
          </p:nvPr>
        </p:nvSpPr>
        <p:spPr>
          <a:xfrm>
            <a:off x="5364164" y="5296960"/>
            <a:ext cx="2993453" cy="304271"/>
          </a:xfrm>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8" name="Picture 7">
            <a:extLst>
              <a:ext uri="{FF2B5EF4-FFF2-40B4-BE49-F238E27FC236}">
                <a16:creationId xmlns:a16="http://schemas.microsoft.com/office/drawing/2014/main" id="{E6DD3615-7A48-5B4F-91FE-B4ADC2F12B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lef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915211" y="1454151"/>
            <a:ext cx="3270710"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4572001" y="1454151"/>
            <a:ext cx="3775075"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36696AAB-AC13-43F2-951C-7E148488B3A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9C2D8160-4EE4-492D-8E7B-85D3FC2A21CB}"/>
              </a:ext>
            </a:extLst>
          </p:cNvPr>
          <p:cNvSpPr>
            <a:spLocks noGrp="1"/>
          </p:cNvSpPr>
          <p:nvPr>
            <p:ph type="ftr" sz="quarter" idx="15"/>
          </p:nvPr>
        </p:nvSpPr>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ext righ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6089704" y="1454151"/>
            <a:ext cx="2144976"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914388" y="1454151"/>
            <a:ext cx="4758082"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2F651638-EEFE-4C5D-A722-F19A4E9910F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870B0AAD-D16A-4B24-9391-FE8CB7C8ACC2}"/>
              </a:ext>
            </a:extLst>
          </p:cNvPr>
          <p:cNvSpPr>
            <a:spLocks noGrp="1"/>
          </p:cNvSpPr>
          <p:nvPr>
            <p:ph type="ftr" sz="quarter" idx="15"/>
          </p:nvPr>
        </p:nvSpPr>
        <p:spPr/>
        <p:txBody>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163" y="467591"/>
            <a:ext cx="7328726" cy="767146"/>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915163" y="1521355"/>
            <a:ext cx="7328726" cy="353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145DE6FE-1637-46A5-AF99-B1170B72336A}"/>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929F5B4-87F7-4AEA-B456-4570904416F2}"/>
              </a:ext>
            </a:extLst>
          </p:cNvPr>
          <p:cNvSpPr>
            <a:spLocks noGrp="1"/>
          </p:cNvSpPr>
          <p:nvPr>
            <p:ph type="ftr" sz="quarter" idx="14"/>
          </p:nvPr>
        </p:nvSpPr>
        <p:spPr/>
        <p:txBody>
          <a:body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1781" y="457340"/>
            <a:ext cx="7332108" cy="774923"/>
          </a:xfrm>
        </p:spPr>
        <p:txBody>
          <a:bodyPr/>
          <a:lstStyle>
            <a:lvl1pPr>
              <a:defRPr cap="none" baseline="0"/>
            </a:lvl1pPr>
          </a:lstStyle>
          <a:p>
            <a:r>
              <a:rPr lang="en-US"/>
              <a:t>Click to edit Master title style</a:t>
            </a:r>
          </a:p>
        </p:txBody>
      </p:sp>
      <p:sp>
        <p:nvSpPr>
          <p:cNvPr id="3" name="Text Placeholder 2"/>
          <p:cNvSpPr>
            <a:spLocks noGrp="1"/>
          </p:cNvSpPr>
          <p:nvPr>
            <p:ph type="body" idx="1"/>
          </p:nvPr>
        </p:nvSpPr>
        <p:spPr>
          <a:xfrm>
            <a:off x="911782"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p:cNvSpPr>
            <a:spLocks noGrp="1"/>
          </p:cNvSpPr>
          <p:nvPr>
            <p:ph sz="half" idx="2"/>
          </p:nvPr>
        </p:nvSpPr>
        <p:spPr>
          <a:xfrm>
            <a:off x="911782"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867"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p:cNvSpPr>
            <a:spLocks noGrp="1"/>
          </p:cNvSpPr>
          <p:nvPr>
            <p:ph sz="quarter" idx="4"/>
          </p:nvPr>
        </p:nvSpPr>
        <p:spPr>
          <a:xfrm>
            <a:off x="4642867"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a:p>
        </p:txBody>
      </p:sp>
      <p:sp>
        <p:nvSpPr>
          <p:cNvPr id="7" name="Date Placeholder 6">
            <a:extLst>
              <a:ext uri="{FF2B5EF4-FFF2-40B4-BE49-F238E27FC236}">
                <a16:creationId xmlns:a16="http://schemas.microsoft.com/office/drawing/2014/main" id="{6FF28671-F4B7-4771-ABAB-1F56E70274A3}"/>
              </a:ext>
            </a:extLst>
          </p:cNvPr>
          <p:cNvSpPr>
            <a:spLocks noGrp="1"/>
          </p:cNvSpPr>
          <p:nvPr>
            <p:ph type="dt" sz="half" idx="13"/>
          </p:nvPr>
        </p:nvSpPr>
        <p:spPr/>
        <p:txBody>
          <a:bodyPr/>
          <a:lstStyle/>
          <a:p>
            <a:endParaRPr lang="en-US"/>
          </a:p>
        </p:txBody>
      </p:sp>
      <p:sp>
        <p:nvSpPr>
          <p:cNvPr id="8" name="Footer Placeholder 7">
            <a:extLst>
              <a:ext uri="{FF2B5EF4-FFF2-40B4-BE49-F238E27FC236}">
                <a16:creationId xmlns:a16="http://schemas.microsoft.com/office/drawing/2014/main" id="{12521F10-8355-47A1-9A2C-BE1967B6698F}"/>
              </a:ext>
            </a:extLst>
          </p:cNvPr>
          <p:cNvSpPr>
            <a:spLocks noGrp="1"/>
          </p:cNvSpPr>
          <p:nvPr>
            <p:ph type="ftr" sz="quarter" idx="14"/>
          </p:nvPr>
        </p:nvSpPr>
        <p:spPr/>
        <p:txBody>
          <a:body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617BE-BA58-4B59-88D5-A8C7B239E913}" type="slidenum">
              <a:rPr lang="en-US" smtClean="0"/>
              <a:t>‹#›</a:t>
            </a:fld>
            <a:endParaRPr lang="en-US"/>
          </a:p>
        </p:txBody>
      </p:sp>
      <p:sp>
        <p:nvSpPr>
          <p:cNvPr id="2" name="Date Placeholder 1">
            <a:extLst>
              <a:ext uri="{FF2B5EF4-FFF2-40B4-BE49-F238E27FC236}">
                <a16:creationId xmlns:a16="http://schemas.microsoft.com/office/drawing/2014/main" id="{3BE6F4A5-D4E5-471A-916A-4FB3C02C727B}"/>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609116D-23C0-4265-9CEC-3E6EC53C0E43}"/>
              </a:ext>
            </a:extLst>
          </p:cNvPr>
          <p:cNvSpPr>
            <a:spLocks noGrp="1"/>
          </p:cNvSpPr>
          <p:nvPr>
            <p:ph type="ftr" sz="quarter" idx="14"/>
          </p:nvPr>
        </p:nvSpPr>
        <p:spPr/>
        <p:txBody>
          <a:body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007ED927-913C-AE4A-96B1-FC18CD6BF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37899" y="4479929"/>
            <a:ext cx="2269936" cy="603536"/>
          </a:xfrm>
          <a:prstGeom prst="rect">
            <a:avLst/>
          </a:prstGeom>
        </p:spPr>
      </p:pic>
      <p:pic>
        <p:nvPicPr>
          <p:cNvPr id="5" name="Picture 13">
            <a:extLst>
              <a:ext uri="{FF2B5EF4-FFF2-40B4-BE49-F238E27FC236}">
                <a16:creationId xmlns:a16="http://schemas.microsoft.com/office/drawing/2014/main" id="{78732674-28D4-B04E-AEE4-10A8477D06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60" y="1837881"/>
            <a:ext cx="3855721" cy="1523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512064" y="646177"/>
            <a:ext cx="4376928" cy="4406837"/>
          </a:xfrm>
          <a:prstGeom prst="ellipse">
            <a:avLst/>
          </a:prstGeom>
        </p:spPr>
        <p:txBody>
          <a:bodyPr>
            <a:normAutofit/>
          </a:bodyPr>
          <a:lstStyle>
            <a:lvl1pPr marL="0" indent="0">
              <a:buFontTx/>
              <a:buNone/>
              <a:defRPr sz="720"/>
            </a:lvl1pPr>
          </a:lstStyle>
          <a:p>
            <a:r>
              <a:rPr lang="en-US" sz="720"/>
              <a:t>Click icon to add picture</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48CB8508-48B9-41BC-BC64-0EA9F714FCB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1709E99-2C7A-429E-AEF8-D3BB07F5DCC5}"/>
              </a:ext>
            </a:extLst>
          </p:cNvPr>
          <p:cNvSpPr>
            <a:spLocks noGrp="1"/>
          </p:cNvSpPr>
          <p:nvPr>
            <p:ph type="ftr" sz="quarter" idx="15"/>
          </p:nvPr>
        </p:nvSpPr>
        <p:spPr/>
        <p:txBody>
          <a:body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432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868BEE8B-7D6C-4976-A212-0DA04C3A28DD}"/>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F84B49C3-BF06-443F-9B58-FB573E78376A}"/>
              </a:ext>
            </a:extLst>
          </p:cNvPr>
          <p:cNvSpPr>
            <a:spLocks noGrp="1"/>
          </p:cNvSpPr>
          <p:nvPr>
            <p:ph type="ftr" sz="quarter" idx="14"/>
          </p:nvPr>
        </p:nvSpPr>
        <p:spPr/>
        <p:txBody>
          <a:bodyPr/>
          <a:lstStyle/>
          <a:p>
            <a:endParaRPr lang="en-US"/>
          </a:p>
        </p:txBody>
      </p:sp>
      <p:pic>
        <p:nvPicPr>
          <p:cNvPr id="10" name="Picture 12">
            <a:extLst>
              <a:ext uri="{FF2B5EF4-FFF2-40B4-BE49-F238E27FC236}">
                <a16:creationId xmlns:a16="http://schemas.microsoft.com/office/drawing/2014/main" id="{1A2C64AD-A145-2845-A323-620D0A6E5D40}"/>
              </a:ext>
            </a:extLst>
          </p:cNvPr>
          <p:cNvPicPr>
            <a:picLocks noChangeAspect="1"/>
          </p:cNvPicPr>
          <p:nvPr userDrawn="1"/>
        </p:nvPicPr>
        <p:blipFill>
          <a:blip r:embed="rId2"/>
          <a:srcRect/>
          <a:stretch/>
        </p:blipFill>
        <p:spPr>
          <a:xfrm>
            <a:off x="3579942" y="4506201"/>
            <a:ext cx="1956127" cy="520100"/>
          </a:xfrm>
          <a:prstGeom prst="rect">
            <a:avLst/>
          </a:prstGeom>
        </p:spPr>
      </p:pic>
      <p:pic>
        <p:nvPicPr>
          <p:cNvPr id="11" name="Picture 13">
            <a:extLst>
              <a:ext uri="{FF2B5EF4-FFF2-40B4-BE49-F238E27FC236}">
                <a16:creationId xmlns:a16="http://schemas.microsoft.com/office/drawing/2014/main" id="{28D52EDD-F20C-FF43-9EF5-4639AA6499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BioGaia child car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216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BC9C6A69-DFB4-4BB7-A3F4-B0FC8EF0820F}"/>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D18A1EA-7889-48C1-8275-0BB3D954F399}"/>
              </a:ext>
            </a:extLst>
          </p:cNvPr>
          <p:cNvSpPr>
            <a:spLocks noGrp="1"/>
          </p:cNvSpPr>
          <p:nvPr>
            <p:ph type="ftr" sz="quarter" idx="14"/>
          </p:nvPr>
        </p:nvSpPr>
        <p:spPr/>
        <p:txBody>
          <a:bodyPr/>
          <a:lstStyle/>
          <a:p>
            <a:endParaRPr lang="en-US"/>
          </a:p>
        </p:txBody>
      </p:sp>
      <p:pic>
        <p:nvPicPr>
          <p:cNvPr id="11" name="Picture 3">
            <a:extLst>
              <a:ext uri="{FF2B5EF4-FFF2-40B4-BE49-F238E27FC236}">
                <a16:creationId xmlns:a16="http://schemas.microsoft.com/office/drawing/2014/main" id="{75DDD5CB-4170-F54A-BB3C-4D0F50D9C3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50537" y="4468269"/>
            <a:ext cx="2245981" cy="597167"/>
          </a:xfrm>
          <a:prstGeom prst="rect">
            <a:avLst/>
          </a:prstGeom>
        </p:spPr>
      </p:pic>
      <p:pic>
        <p:nvPicPr>
          <p:cNvPr id="10" name="Picture 13">
            <a:extLst>
              <a:ext uri="{FF2B5EF4-FFF2-40B4-BE49-F238E27FC236}">
                <a16:creationId xmlns:a16="http://schemas.microsoft.com/office/drawing/2014/main" id="{E34D2383-9CE1-3F46-92FB-EA22C5D48E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15:guide id="1" orient="horz" pos="2584" userDrawn="1">
          <p15:clr>
            <a:srgbClr val="FBAE40"/>
          </p15:clr>
        </p15:guide>
        <p15:guide id="2" orient="horz" pos="242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050" y="310896"/>
            <a:ext cx="7322820" cy="736864"/>
          </a:xfrm>
        </p:spPr>
        <p:txBody>
          <a:bodyPr anchor="b"/>
          <a:lstStyle>
            <a:lvl1pPr algn="ctr">
              <a:defRPr sz="1800" cap="all" baseline="0"/>
            </a:lvl1pPr>
          </a:lstStyle>
          <a:p>
            <a:r>
              <a:rPr lang="en-US"/>
              <a:t>Click to edit Master title style</a:t>
            </a:r>
          </a:p>
        </p:txBody>
      </p:sp>
      <p:sp>
        <p:nvSpPr>
          <p:cNvPr id="9" name="Picture Placeholder 8"/>
          <p:cNvSpPr>
            <a:spLocks noGrp="1"/>
          </p:cNvSpPr>
          <p:nvPr>
            <p:ph type="pic" sz="quarter" idx="10"/>
          </p:nvPr>
        </p:nvSpPr>
        <p:spPr>
          <a:xfrm>
            <a:off x="0" y="1133476"/>
            <a:ext cx="9144000" cy="4581525"/>
          </a:xfrm>
        </p:spPr>
        <p:txBody>
          <a:bodyPr>
            <a:normAutofit/>
          </a:bodyPr>
          <a:lstStyle>
            <a:lvl1pPr marL="0" indent="0">
              <a:buFontTx/>
              <a:buNone/>
              <a:defRPr sz="720"/>
            </a:lvl1pPr>
          </a:lstStyle>
          <a:p>
            <a:r>
              <a:rPr lang="en-US" sz="720"/>
              <a:t>Drag picture to placeholder or click icon to add</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f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267200"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9140C9CF-5A23-482D-A228-AE3633C9C5F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0B64CA03-2CE0-4C0F-9EB2-B28A83367F04}"/>
              </a:ext>
            </a:extLst>
          </p:cNvPr>
          <p:cNvSpPr>
            <a:spLocks noGrp="1"/>
          </p:cNvSpPr>
          <p:nvPr>
            <p:ph type="ftr" sz="quarter" idx="15"/>
          </p:nvPr>
        </p:nvSpPr>
        <p:spPr/>
        <p:txBody>
          <a:body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igh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512064"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48CB8508-48B9-41BC-BC64-0EA9F714FCB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1709E99-2C7A-429E-AEF8-D3BB07F5DCC5}"/>
              </a:ext>
            </a:extLst>
          </p:cNvPr>
          <p:cNvSpPr>
            <a:spLocks noGrp="1"/>
          </p:cNvSpPr>
          <p:nvPr>
            <p:ph type="ftr" sz="quarter" idx="15"/>
          </p:nvPr>
        </p:nvSpPr>
        <p:spPr/>
        <p:txBody>
          <a:body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eft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9" name="Picture Placeholder 8"/>
          <p:cNvSpPr>
            <a:spLocks noGrp="1"/>
          </p:cNvSpPr>
          <p:nvPr>
            <p:ph type="pic" sz="quarter" idx="13"/>
          </p:nvPr>
        </p:nvSpPr>
        <p:spPr>
          <a:xfrm>
            <a:off x="457200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3" name="Date Placeholder 2">
            <a:extLst>
              <a:ext uri="{FF2B5EF4-FFF2-40B4-BE49-F238E27FC236}">
                <a16:creationId xmlns:a16="http://schemas.microsoft.com/office/drawing/2014/main" id="{C59FB810-7536-4E36-A869-05ED202EEB89}"/>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CB467952-D32D-421C-9B15-0CF2F3703372}"/>
              </a:ext>
            </a:extLst>
          </p:cNvPr>
          <p:cNvSpPr>
            <a:spLocks noGrp="1"/>
          </p:cNvSpPr>
          <p:nvPr>
            <p:ph type="ftr" sz="quarter" idx="16"/>
          </p:nvPr>
        </p:nvSpPr>
        <p:spPr>
          <a:xfrm>
            <a:off x="915210" y="5296960"/>
            <a:ext cx="2986230" cy="304271"/>
          </a:xfrm>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12" name="Picture 7">
            <a:extLst>
              <a:ext uri="{FF2B5EF4-FFF2-40B4-BE49-F238E27FC236}">
                <a16:creationId xmlns:a16="http://schemas.microsoft.com/office/drawing/2014/main" id="{E1257DAB-DE1C-2143-A66A-5CF4139DD6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ight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075A9E71-8B8B-46AE-A0A0-C156F7A67731}"/>
              </a:ext>
            </a:extLst>
          </p:cNvPr>
          <p:cNvSpPr>
            <a:spLocks noGrp="1"/>
          </p:cNvSpPr>
          <p:nvPr>
            <p:ph type="ftr" sz="quarter" idx="16"/>
          </p:nvPr>
        </p:nvSpPr>
        <p:spPr>
          <a:xfrm>
            <a:off x="5364164" y="5296960"/>
            <a:ext cx="2993453" cy="304271"/>
          </a:xfrm>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8" name="Picture 7">
            <a:extLst>
              <a:ext uri="{FF2B5EF4-FFF2-40B4-BE49-F238E27FC236}">
                <a16:creationId xmlns:a16="http://schemas.microsoft.com/office/drawing/2014/main" id="{F0BEED03-8255-2546-8C74-DB3988A947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text lef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915211" y="1454151"/>
            <a:ext cx="3270710"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4572001" y="1454151"/>
            <a:ext cx="3775075"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36696AAB-AC13-43F2-951C-7E148488B3A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9C2D8160-4EE4-492D-8E7B-85D3FC2A21CB}"/>
              </a:ext>
            </a:extLst>
          </p:cNvPr>
          <p:cNvSpPr>
            <a:spLocks noGrp="1"/>
          </p:cNvSpPr>
          <p:nvPr>
            <p:ph type="ftr" sz="quarter" idx="15"/>
          </p:nvPr>
        </p:nvSpPr>
        <p:spPr/>
        <p:txBody>
          <a:body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righ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6089704" y="1454151"/>
            <a:ext cx="2144976"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914388" y="1454151"/>
            <a:ext cx="4758082"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2F651638-EEFE-4C5D-A722-F19A4E9910F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870B0AAD-D16A-4B24-9391-FE8CB7C8ACC2}"/>
              </a:ext>
            </a:extLst>
          </p:cNvPr>
          <p:cNvSpPr>
            <a:spLocks noGrp="1"/>
          </p:cNvSpPr>
          <p:nvPr>
            <p:ph type="ftr" sz="quarter" idx="15"/>
          </p:nvPr>
        </p:nvSpPr>
        <p:spPr/>
        <p:txBody>
          <a:body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163" y="467591"/>
            <a:ext cx="7328726" cy="767146"/>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915163" y="1521355"/>
            <a:ext cx="7328726" cy="353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145DE6FE-1637-46A5-AF99-B1170B72336A}"/>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929F5B4-87F7-4AEA-B456-4570904416F2}"/>
              </a:ext>
            </a:extLst>
          </p:cNvPr>
          <p:cNvSpPr>
            <a:spLocks noGrp="1"/>
          </p:cNvSpPr>
          <p:nvPr>
            <p:ph type="ftr" sz="quarter" idx="14"/>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ft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9" name="Picture Placeholder 8"/>
          <p:cNvSpPr>
            <a:spLocks noGrp="1"/>
          </p:cNvSpPr>
          <p:nvPr>
            <p:ph type="pic" sz="quarter" idx="13"/>
          </p:nvPr>
        </p:nvSpPr>
        <p:spPr>
          <a:xfrm>
            <a:off x="4572000" y="0"/>
            <a:ext cx="4572000" cy="5715000"/>
          </a:xfrm>
        </p:spPr>
        <p:txBody>
          <a:bodyPr>
            <a:normAutofit/>
          </a:bodyPr>
          <a:lstStyle>
            <a:lvl1pPr marL="0" indent="0">
              <a:buFontTx/>
              <a:buNone/>
              <a:defRPr sz="720"/>
            </a:lvl1pPr>
          </a:lstStyle>
          <a:p>
            <a:r>
              <a:rPr lang="en-US"/>
              <a:t>Click icon to add picture</a:t>
            </a:r>
            <a:endParaRPr lang="en-GB"/>
          </a:p>
        </p:txBody>
      </p:sp>
      <p:sp>
        <p:nvSpPr>
          <p:cNvPr id="3" name="Date Placeholder 2">
            <a:extLst>
              <a:ext uri="{FF2B5EF4-FFF2-40B4-BE49-F238E27FC236}">
                <a16:creationId xmlns:a16="http://schemas.microsoft.com/office/drawing/2014/main" id="{C59FB810-7536-4E36-A869-05ED202EEB89}"/>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CB467952-D32D-421C-9B15-0CF2F3703372}"/>
              </a:ext>
            </a:extLst>
          </p:cNvPr>
          <p:cNvSpPr>
            <a:spLocks noGrp="1"/>
          </p:cNvSpPr>
          <p:nvPr>
            <p:ph type="ftr" sz="quarter" idx="16"/>
          </p:nvPr>
        </p:nvSpPr>
        <p:spPr>
          <a:xfrm>
            <a:off x="915210" y="5296960"/>
            <a:ext cx="2986230" cy="304271"/>
          </a:xfrm>
        </p:spPr>
        <p:txBody>
          <a:bodyPr/>
          <a:lstStyle/>
          <a:p>
            <a:endParaRPr lang="en-US"/>
          </a:p>
        </p:txBody>
      </p:sp>
      <p:pic>
        <p:nvPicPr>
          <p:cNvPr id="11" name="Picture 8">
            <a:extLst>
              <a:ext uri="{FF2B5EF4-FFF2-40B4-BE49-F238E27FC236}">
                <a16:creationId xmlns:a16="http://schemas.microsoft.com/office/drawing/2014/main" id="{25938A8D-0F7B-C747-8AC3-43C3563A0038}"/>
              </a:ext>
            </a:extLst>
          </p:cNvPr>
          <p:cNvPicPr>
            <a:picLocks noChangeAspect="1"/>
          </p:cNvPicPr>
          <p:nvPr userDrawn="1"/>
        </p:nvPicPr>
        <p:blipFill>
          <a:blip r:embed="rId2"/>
          <a:srcRect/>
          <a:stretch/>
        </p:blipFill>
        <p:spPr>
          <a:xfrm>
            <a:off x="63222" y="99108"/>
            <a:ext cx="273024" cy="1026860"/>
          </a:xfrm>
          <a:prstGeom prst="rect">
            <a:avLst/>
          </a:prstGeom>
        </p:spPr>
      </p:pic>
      <p:sp>
        <p:nvSpPr>
          <p:cNvPr id="10" name="Content Placeholder 11">
            <a:extLst>
              <a:ext uri="{FF2B5EF4-FFF2-40B4-BE49-F238E27FC236}">
                <a16:creationId xmlns:a16="http://schemas.microsoft.com/office/drawing/2014/main" id="{3A175729-3A8B-3740-A8FF-7DCF8BCF9768}"/>
              </a:ext>
            </a:extLst>
          </p:cNvPr>
          <p:cNvSpPr>
            <a:spLocks noGrp="1"/>
          </p:cNvSpPr>
          <p:nvPr>
            <p:ph sz="quarter" idx="14" hasCustomPrompt="1"/>
          </p:nvPr>
        </p:nvSpPr>
        <p:spPr>
          <a:xfrm>
            <a:off x="8310034" y="157722"/>
            <a:ext cx="710239" cy="165999"/>
          </a:xfrm>
          <a:blipFill>
            <a:blip r:embed="rId3"/>
            <a:stretch>
              <a:fillRect/>
            </a:stretch>
          </a:blipFill>
        </p:spPr>
        <p:txBody>
          <a:bodyPr/>
          <a:lstStyle>
            <a:lvl1pPr marL="0" indent="0">
              <a:buFontTx/>
              <a:buNone/>
              <a:defRPr baseline="0"/>
            </a:lvl1pPr>
          </a:lstStyle>
          <a:p>
            <a:pPr lvl="0"/>
            <a:r>
              <a:rPr lang="en-US"/>
              <a:t>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1781" y="457340"/>
            <a:ext cx="7332108" cy="774923"/>
          </a:xfrm>
        </p:spPr>
        <p:txBody>
          <a:bodyPr/>
          <a:lstStyle>
            <a:lvl1pPr>
              <a:defRPr cap="none" baseline="0"/>
            </a:lvl1pPr>
          </a:lstStyle>
          <a:p>
            <a:r>
              <a:rPr lang="en-US"/>
              <a:t>Click to edit Master title style</a:t>
            </a:r>
          </a:p>
        </p:txBody>
      </p:sp>
      <p:sp>
        <p:nvSpPr>
          <p:cNvPr id="3" name="Text Placeholder 2"/>
          <p:cNvSpPr>
            <a:spLocks noGrp="1"/>
          </p:cNvSpPr>
          <p:nvPr>
            <p:ph type="body" idx="1"/>
          </p:nvPr>
        </p:nvSpPr>
        <p:spPr>
          <a:xfrm>
            <a:off x="911782"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p:cNvSpPr>
            <a:spLocks noGrp="1"/>
          </p:cNvSpPr>
          <p:nvPr>
            <p:ph sz="half" idx="2"/>
          </p:nvPr>
        </p:nvSpPr>
        <p:spPr>
          <a:xfrm>
            <a:off x="911782"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867"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p:cNvSpPr>
            <a:spLocks noGrp="1"/>
          </p:cNvSpPr>
          <p:nvPr>
            <p:ph sz="quarter" idx="4"/>
          </p:nvPr>
        </p:nvSpPr>
        <p:spPr>
          <a:xfrm>
            <a:off x="4642867"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a:p>
        </p:txBody>
      </p:sp>
      <p:sp>
        <p:nvSpPr>
          <p:cNvPr id="7" name="Date Placeholder 6">
            <a:extLst>
              <a:ext uri="{FF2B5EF4-FFF2-40B4-BE49-F238E27FC236}">
                <a16:creationId xmlns:a16="http://schemas.microsoft.com/office/drawing/2014/main" id="{6FF28671-F4B7-4771-ABAB-1F56E70274A3}"/>
              </a:ext>
            </a:extLst>
          </p:cNvPr>
          <p:cNvSpPr>
            <a:spLocks noGrp="1"/>
          </p:cNvSpPr>
          <p:nvPr>
            <p:ph type="dt" sz="half" idx="13"/>
          </p:nvPr>
        </p:nvSpPr>
        <p:spPr/>
        <p:txBody>
          <a:bodyPr/>
          <a:lstStyle/>
          <a:p>
            <a:endParaRPr lang="en-US"/>
          </a:p>
        </p:txBody>
      </p:sp>
      <p:sp>
        <p:nvSpPr>
          <p:cNvPr id="8" name="Footer Placeholder 7">
            <a:extLst>
              <a:ext uri="{FF2B5EF4-FFF2-40B4-BE49-F238E27FC236}">
                <a16:creationId xmlns:a16="http://schemas.microsoft.com/office/drawing/2014/main" id="{12521F10-8355-47A1-9A2C-BE1967B6698F}"/>
              </a:ext>
            </a:extLst>
          </p:cNvPr>
          <p:cNvSpPr>
            <a:spLocks noGrp="1"/>
          </p:cNvSpPr>
          <p:nvPr>
            <p:ph type="ftr" sz="quarter" idx="14"/>
          </p:nvPr>
        </p:nvSpPr>
        <p:spPr/>
        <p:txBody>
          <a:body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617BE-BA58-4B59-88D5-A8C7B239E913}" type="slidenum">
              <a:rPr lang="en-US" smtClean="0"/>
              <a:t>‹#›</a:t>
            </a:fld>
            <a:endParaRPr lang="en-US"/>
          </a:p>
        </p:txBody>
      </p:sp>
      <p:sp>
        <p:nvSpPr>
          <p:cNvPr id="2" name="Date Placeholder 1">
            <a:extLst>
              <a:ext uri="{FF2B5EF4-FFF2-40B4-BE49-F238E27FC236}">
                <a16:creationId xmlns:a16="http://schemas.microsoft.com/office/drawing/2014/main" id="{3BE6F4A5-D4E5-471A-916A-4FB3C02C727B}"/>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609116D-23C0-4265-9CEC-3E6EC53C0E43}"/>
              </a:ext>
            </a:extLst>
          </p:cNvPr>
          <p:cNvSpPr>
            <a:spLocks noGrp="1"/>
          </p:cNvSpPr>
          <p:nvPr>
            <p:ph type="ftr" sz="quarter" idx="14"/>
          </p:nvPr>
        </p:nvSpPr>
        <p:spPr/>
        <p:txBody>
          <a:body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331452BC-70D3-C04F-A0E6-D6CCC5121F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50537" y="4468269"/>
            <a:ext cx="2245981" cy="597167"/>
          </a:xfrm>
          <a:prstGeom prst="rect">
            <a:avLst/>
          </a:prstGeom>
        </p:spPr>
      </p:pic>
      <p:pic>
        <p:nvPicPr>
          <p:cNvPr id="4" name="Picture 13">
            <a:extLst>
              <a:ext uri="{FF2B5EF4-FFF2-40B4-BE49-F238E27FC236}">
                <a16:creationId xmlns:a16="http://schemas.microsoft.com/office/drawing/2014/main" id="{3DAB2930-EA03-D541-BD3C-0BD30B1E88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60" y="1837881"/>
            <a:ext cx="3855721" cy="1523016"/>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432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868BEE8B-7D6C-4976-A212-0DA04C3A28DD}"/>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F84B49C3-BF06-443F-9B58-FB573E78376A}"/>
              </a:ext>
            </a:extLst>
          </p:cNvPr>
          <p:cNvSpPr>
            <a:spLocks noGrp="1"/>
          </p:cNvSpPr>
          <p:nvPr>
            <p:ph type="ftr" sz="quarter" idx="14"/>
          </p:nvPr>
        </p:nvSpPr>
        <p:spPr/>
        <p:txBody>
          <a:bodyPr/>
          <a:lstStyle/>
          <a:p>
            <a:endParaRPr lang="en-US"/>
          </a:p>
        </p:txBody>
      </p:sp>
      <p:pic>
        <p:nvPicPr>
          <p:cNvPr id="10" name="Picture 12">
            <a:extLst>
              <a:ext uri="{FF2B5EF4-FFF2-40B4-BE49-F238E27FC236}">
                <a16:creationId xmlns:a16="http://schemas.microsoft.com/office/drawing/2014/main" id="{E1327A8C-54AE-8F49-BB05-F3A42AA0DA2A}"/>
              </a:ext>
            </a:extLst>
          </p:cNvPr>
          <p:cNvPicPr>
            <a:picLocks noChangeAspect="1"/>
          </p:cNvPicPr>
          <p:nvPr userDrawn="1"/>
        </p:nvPicPr>
        <p:blipFill>
          <a:blip r:embed="rId2"/>
          <a:srcRect/>
          <a:stretch/>
        </p:blipFill>
        <p:spPr>
          <a:xfrm>
            <a:off x="3579942" y="4506201"/>
            <a:ext cx="1956127" cy="520100"/>
          </a:xfrm>
          <a:prstGeom prst="rect">
            <a:avLst/>
          </a:prstGeom>
        </p:spPr>
      </p:pic>
      <p:pic>
        <p:nvPicPr>
          <p:cNvPr id="11" name="Picture 13">
            <a:extLst>
              <a:ext uri="{FF2B5EF4-FFF2-40B4-BE49-F238E27FC236}">
                <a16:creationId xmlns:a16="http://schemas.microsoft.com/office/drawing/2014/main" id="{AAB294AB-2A92-DF40-B5A2-B14CD1554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BioGaia child care">
    <p:spTree>
      <p:nvGrpSpPr>
        <p:cNvPr id="1" name=""/>
        <p:cNvGrpSpPr/>
        <p:nvPr/>
      </p:nvGrpSpPr>
      <p:grpSpPr>
        <a:xfrm>
          <a:off x="0" y="0"/>
          <a:ext cx="0" cy="0"/>
          <a:chOff x="0" y="0"/>
          <a:chExt cx="0" cy="0"/>
        </a:xfrm>
      </p:grpSpPr>
      <p:sp>
        <p:nvSpPr>
          <p:cNvPr id="2" name="Title 1"/>
          <p:cNvSpPr>
            <a:spLocks noGrp="1"/>
          </p:cNvSpPr>
          <p:nvPr>
            <p:ph type="ctrTitle"/>
          </p:nvPr>
        </p:nvSpPr>
        <p:spPr>
          <a:xfrm>
            <a:off x="908050" y="655510"/>
            <a:ext cx="7322820" cy="1379802"/>
          </a:xfrm>
        </p:spPr>
        <p:txBody>
          <a:bodyPr anchor="b"/>
          <a:lstStyle>
            <a:lvl1pPr algn="ctr">
              <a:defRPr sz="2160" cap="all" baseline="0"/>
            </a:lvl1pPr>
          </a:lstStyle>
          <a:p>
            <a:r>
              <a:rPr lang="en-US"/>
              <a:t>Click to edit Master title style</a:t>
            </a:r>
          </a:p>
        </p:txBody>
      </p:sp>
      <p:sp>
        <p:nvSpPr>
          <p:cNvPr id="3" name="Subtitle 2"/>
          <p:cNvSpPr>
            <a:spLocks noGrp="1"/>
          </p:cNvSpPr>
          <p:nvPr>
            <p:ph type="subTitle" idx="1"/>
          </p:nvPr>
        </p:nvSpPr>
        <p:spPr>
          <a:xfrm>
            <a:off x="908050" y="2277047"/>
            <a:ext cx="7322820" cy="1875853"/>
          </a:xfrm>
        </p:spPr>
        <p:txBody>
          <a:bodyPr>
            <a:noAutofit/>
          </a:bodyPr>
          <a:lstStyle>
            <a:lvl1pPr marL="0" indent="0" algn="ctr">
              <a:buNone/>
              <a:defRPr sz="144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BC9C6A69-DFB4-4BB7-A3F4-B0FC8EF0820F}"/>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D18A1EA-7889-48C1-8275-0BB3D954F399}"/>
              </a:ext>
            </a:extLst>
          </p:cNvPr>
          <p:cNvSpPr>
            <a:spLocks noGrp="1"/>
          </p:cNvSpPr>
          <p:nvPr>
            <p:ph type="ftr" sz="quarter" idx="14"/>
          </p:nvPr>
        </p:nvSpPr>
        <p:spPr/>
        <p:txBody>
          <a:bodyPr/>
          <a:lstStyle/>
          <a:p>
            <a:endParaRPr lang="en-US"/>
          </a:p>
        </p:txBody>
      </p:sp>
      <p:pic>
        <p:nvPicPr>
          <p:cNvPr id="11" name="Picture 5">
            <a:extLst>
              <a:ext uri="{FF2B5EF4-FFF2-40B4-BE49-F238E27FC236}">
                <a16:creationId xmlns:a16="http://schemas.microsoft.com/office/drawing/2014/main" id="{70917B55-D8B5-F14A-9B86-A3192A05FF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95974" y="4486090"/>
            <a:ext cx="2174874" cy="578261"/>
          </a:xfrm>
          <a:prstGeom prst="rect">
            <a:avLst/>
          </a:prstGeom>
        </p:spPr>
      </p:pic>
      <p:pic>
        <p:nvPicPr>
          <p:cNvPr id="9" name="Picture 13">
            <a:extLst>
              <a:ext uri="{FF2B5EF4-FFF2-40B4-BE49-F238E27FC236}">
                <a16:creationId xmlns:a16="http://schemas.microsoft.com/office/drawing/2014/main" id="{AE2EB2FB-9C53-1940-81F1-C7A319F18D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946" y="216139"/>
            <a:ext cx="1002029" cy="395803"/>
          </a:xfrm>
          <a:prstGeom prst="rect">
            <a:avLst/>
          </a:prstGeom>
        </p:spPr>
      </p:pic>
    </p:spTree>
  </p:cSld>
  <p:clrMapOvr>
    <a:masterClrMapping/>
  </p:clrMapOvr>
  <p:extLst>
    <p:ext uri="{DCECCB84-F9BA-43D5-87BE-67443E8EF086}">
      <p15:sldGuideLst xmlns:p15="http://schemas.microsoft.com/office/powerpoint/2012/main">
        <p15:guide id="1" orient="horz" pos="2584" userDrawn="1">
          <p15:clr>
            <a:srgbClr val="FBAE40"/>
          </p15:clr>
        </p15:guide>
        <p15:guide id="2" orient="horz" pos="242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8050" y="310896"/>
            <a:ext cx="7322820" cy="736864"/>
          </a:xfrm>
        </p:spPr>
        <p:txBody>
          <a:bodyPr anchor="b"/>
          <a:lstStyle>
            <a:lvl1pPr algn="ctr">
              <a:defRPr sz="1800" cap="all" baseline="0"/>
            </a:lvl1pPr>
          </a:lstStyle>
          <a:p>
            <a:r>
              <a:rPr lang="en-US"/>
              <a:t>Click to edit Master title style</a:t>
            </a:r>
          </a:p>
        </p:txBody>
      </p:sp>
      <p:sp>
        <p:nvSpPr>
          <p:cNvPr id="9" name="Picture Placeholder 8"/>
          <p:cNvSpPr>
            <a:spLocks noGrp="1"/>
          </p:cNvSpPr>
          <p:nvPr>
            <p:ph type="pic" sz="quarter" idx="10"/>
          </p:nvPr>
        </p:nvSpPr>
        <p:spPr>
          <a:xfrm>
            <a:off x="0" y="1133476"/>
            <a:ext cx="9144000" cy="4581525"/>
          </a:xfrm>
        </p:spPr>
        <p:txBody>
          <a:bodyPr>
            <a:normAutofit/>
          </a:bodyPr>
          <a:lstStyle>
            <a:lvl1pPr marL="0" indent="0">
              <a:buFontTx/>
              <a:buNone/>
              <a:defRPr sz="720"/>
            </a:lvl1pPr>
          </a:lstStyle>
          <a:p>
            <a:r>
              <a:rPr lang="en-US" sz="720"/>
              <a:t>Drag picture to placeholder or click icon to add</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4267200"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9140C9CF-5A23-482D-A228-AE3633C9C5F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0B64CA03-2CE0-4C0F-9EB2-B28A83367F04}"/>
              </a:ext>
            </a:extLst>
          </p:cNvPr>
          <p:cNvSpPr>
            <a:spLocks noGrp="1"/>
          </p:cNvSpPr>
          <p:nvPr>
            <p:ph type="ftr" sz="quarter" idx="15"/>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ight content circle image">
    <p:spTree>
      <p:nvGrpSpPr>
        <p:cNvPr id="1" name=""/>
        <p:cNvGrpSpPr/>
        <p:nvPr/>
      </p:nvGrpSpPr>
      <p:grpSpPr>
        <a:xfrm>
          <a:off x="0" y="0"/>
          <a:ext cx="0" cy="0"/>
          <a:chOff x="0" y="0"/>
          <a:chExt cx="0" cy="0"/>
        </a:xfrm>
      </p:grpSpPr>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3"/>
          </p:nvPr>
        </p:nvSpPr>
        <p:spPr>
          <a:xfrm>
            <a:off x="512064" y="646177"/>
            <a:ext cx="4376928" cy="4406837"/>
          </a:xfrm>
          <a:prstGeom prst="ellipse">
            <a:avLst/>
          </a:prstGeom>
        </p:spPr>
        <p:txBody>
          <a:bodyPr>
            <a:normAutofit/>
          </a:bodyPr>
          <a:lstStyle>
            <a:lvl1pPr marL="0" indent="0">
              <a:buFontTx/>
              <a:buNone/>
              <a:defRPr sz="720"/>
            </a:lvl1pPr>
          </a:lstStyle>
          <a:p>
            <a:r>
              <a:rPr lang="en-US" sz="720"/>
              <a:t>Drag picture to placeholder or click icon to add</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48CB8508-48B9-41BC-BC64-0EA9F714FCB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D1709E99-2C7A-429E-AEF8-D3BB07F5DCC5}"/>
              </a:ext>
            </a:extLst>
          </p:cNvPr>
          <p:cNvSpPr>
            <a:spLocks noGrp="1"/>
          </p:cNvSpPr>
          <p:nvPr>
            <p:ph type="ftr" sz="quarter" idx="15"/>
          </p:nvPr>
        </p:nvSpPr>
        <p:spPr/>
        <p:txBody>
          <a:body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eft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915210"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915210"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9" name="Picture Placeholder 8"/>
          <p:cNvSpPr>
            <a:spLocks noGrp="1"/>
          </p:cNvSpPr>
          <p:nvPr>
            <p:ph type="pic" sz="quarter" idx="13"/>
          </p:nvPr>
        </p:nvSpPr>
        <p:spPr>
          <a:xfrm>
            <a:off x="457200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3" name="Date Placeholder 2">
            <a:extLst>
              <a:ext uri="{FF2B5EF4-FFF2-40B4-BE49-F238E27FC236}">
                <a16:creationId xmlns:a16="http://schemas.microsoft.com/office/drawing/2014/main" id="{C59FB810-7536-4E36-A869-05ED202EEB89}"/>
              </a:ext>
            </a:extLst>
          </p:cNvPr>
          <p:cNvSpPr>
            <a:spLocks noGrp="1"/>
          </p:cNvSpPr>
          <p:nvPr>
            <p:ph type="dt" sz="half" idx="15"/>
          </p:nvPr>
        </p:nvSpPr>
        <p:spPr/>
        <p:txBody>
          <a:bodyPr/>
          <a:lstStyle/>
          <a:p>
            <a:endParaRPr lang="en-US"/>
          </a:p>
        </p:txBody>
      </p:sp>
      <p:sp>
        <p:nvSpPr>
          <p:cNvPr id="5" name="Footer Placeholder 4">
            <a:extLst>
              <a:ext uri="{FF2B5EF4-FFF2-40B4-BE49-F238E27FC236}">
                <a16:creationId xmlns:a16="http://schemas.microsoft.com/office/drawing/2014/main" id="{CB467952-D32D-421C-9B15-0CF2F3703372}"/>
              </a:ext>
            </a:extLst>
          </p:cNvPr>
          <p:cNvSpPr>
            <a:spLocks noGrp="1"/>
          </p:cNvSpPr>
          <p:nvPr>
            <p:ph type="ftr" sz="quarter" idx="16"/>
          </p:nvPr>
        </p:nvSpPr>
        <p:spPr>
          <a:xfrm>
            <a:off x="915210" y="5296960"/>
            <a:ext cx="2986230" cy="304271"/>
          </a:xfrm>
        </p:spPr>
        <p:txBody>
          <a:bodyPr/>
          <a:lstStyle/>
          <a:p>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83" y="121134"/>
            <a:ext cx="286691" cy="287654"/>
          </a:xfrm>
          <a:prstGeom prst="rect">
            <a:avLst/>
          </a:prstGeom>
        </p:spPr>
      </p:pic>
      <p:pic>
        <p:nvPicPr>
          <p:cNvPr id="12" name="Picture 7">
            <a:extLst>
              <a:ext uri="{FF2B5EF4-FFF2-40B4-BE49-F238E27FC236}">
                <a16:creationId xmlns:a16="http://schemas.microsoft.com/office/drawing/2014/main" id="{93D4C4FD-43F3-634F-9371-7DB03AE1AE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ight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4572000" cy="5715000"/>
          </a:xfrm>
        </p:spPr>
        <p:txBody>
          <a:bodyPr>
            <a:normAutofit/>
          </a:bodyPr>
          <a:lstStyle>
            <a:lvl1pPr marL="0" indent="0">
              <a:buFontTx/>
              <a:buNone/>
              <a:defRPr sz="720"/>
            </a:lvl1pPr>
          </a:lstStyle>
          <a:p>
            <a:r>
              <a:rPr lang="en-US"/>
              <a:t>Drag picture to placeholder or click icon to add</a:t>
            </a:r>
            <a:endParaRPr lang="en-GB"/>
          </a:p>
        </p:txBody>
      </p:sp>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075A9E71-8B8B-46AE-A0A0-C156F7A67731}"/>
              </a:ext>
            </a:extLst>
          </p:cNvPr>
          <p:cNvSpPr>
            <a:spLocks noGrp="1"/>
          </p:cNvSpPr>
          <p:nvPr>
            <p:ph type="ftr" sz="quarter" idx="16"/>
          </p:nvPr>
        </p:nvSpPr>
        <p:spPr>
          <a:xfrm>
            <a:off x="5364164" y="5296960"/>
            <a:ext cx="2993453" cy="304271"/>
          </a:xfrm>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83" y="121134"/>
            <a:ext cx="286691" cy="287654"/>
          </a:xfrm>
          <a:prstGeom prst="rect">
            <a:avLst/>
          </a:prstGeom>
        </p:spPr>
      </p:pic>
      <p:pic>
        <p:nvPicPr>
          <p:cNvPr id="8" name="Picture 7">
            <a:extLst>
              <a:ext uri="{FF2B5EF4-FFF2-40B4-BE49-F238E27FC236}">
                <a16:creationId xmlns:a16="http://schemas.microsoft.com/office/drawing/2014/main" id="{F431992C-F8CD-A046-AC72-09BB438383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ight 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4572000" cy="5715000"/>
          </a:xfrm>
        </p:spPr>
        <p:txBody>
          <a:bodyPr>
            <a:normAutofit/>
          </a:bodyPr>
          <a:lstStyle>
            <a:lvl1pPr marL="0" indent="0">
              <a:buFontTx/>
              <a:buNone/>
              <a:defRPr sz="720"/>
            </a:lvl1pPr>
          </a:lstStyle>
          <a:p>
            <a:r>
              <a:rPr lang="en-US"/>
              <a:t>Click icon to add picture</a:t>
            </a:r>
            <a:endParaRPr lang="en-GB"/>
          </a:p>
        </p:txBody>
      </p:sp>
      <p:sp>
        <p:nvSpPr>
          <p:cNvPr id="2" name="Title 1"/>
          <p:cNvSpPr>
            <a:spLocks noGrp="1"/>
          </p:cNvSpPr>
          <p:nvPr>
            <p:ph type="title"/>
          </p:nvPr>
        </p:nvSpPr>
        <p:spPr>
          <a:xfrm>
            <a:off x="5371386" y="1072896"/>
            <a:ext cx="2986230" cy="825437"/>
          </a:xfrm>
        </p:spPr>
        <p:txBody>
          <a:bodyPr/>
          <a:lstStyle>
            <a:lvl1pPr>
              <a:defRPr cap="none" baseline="0"/>
            </a:lvl1pPr>
          </a:lstStyle>
          <a:p>
            <a:r>
              <a:rPr lang="en-US"/>
              <a:t>Click to edit Master title style</a:t>
            </a:r>
          </a:p>
        </p:txBody>
      </p:sp>
      <p:sp>
        <p:nvSpPr>
          <p:cNvPr id="4" name="Content Placeholder 3"/>
          <p:cNvSpPr>
            <a:spLocks noGrp="1"/>
          </p:cNvSpPr>
          <p:nvPr>
            <p:ph sz="half" idx="2"/>
          </p:nvPr>
        </p:nvSpPr>
        <p:spPr>
          <a:xfrm>
            <a:off x="5371386" y="2184950"/>
            <a:ext cx="2986230" cy="28680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075A9E71-8B8B-46AE-A0A0-C156F7A67731}"/>
              </a:ext>
            </a:extLst>
          </p:cNvPr>
          <p:cNvSpPr>
            <a:spLocks noGrp="1"/>
          </p:cNvSpPr>
          <p:nvPr>
            <p:ph type="ftr" sz="quarter" idx="16"/>
          </p:nvPr>
        </p:nvSpPr>
        <p:spPr>
          <a:xfrm>
            <a:off x="5364164" y="5296960"/>
            <a:ext cx="2993453" cy="304271"/>
          </a:xfrm>
        </p:spPr>
        <p:txBody>
          <a:bodyPr/>
          <a:lstStyle/>
          <a:p>
            <a:endParaRPr lang="en-US"/>
          </a:p>
        </p:txBody>
      </p:sp>
      <p:pic>
        <p:nvPicPr>
          <p:cNvPr id="12" name="Picture 8">
            <a:extLst>
              <a:ext uri="{FF2B5EF4-FFF2-40B4-BE49-F238E27FC236}">
                <a16:creationId xmlns:a16="http://schemas.microsoft.com/office/drawing/2014/main" id="{59162C56-52FF-0743-AE8E-E8C3FA16681D}"/>
              </a:ext>
            </a:extLst>
          </p:cNvPr>
          <p:cNvPicPr>
            <a:picLocks noChangeAspect="1"/>
          </p:cNvPicPr>
          <p:nvPr userDrawn="1"/>
        </p:nvPicPr>
        <p:blipFill>
          <a:blip r:embed="rId2"/>
          <a:srcRect/>
          <a:stretch/>
        </p:blipFill>
        <p:spPr>
          <a:xfrm>
            <a:off x="63222" y="99108"/>
            <a:ext cx="273024" cy="1026860"/>
          </a:xfrm>
          <a:prstGeom prst="rect">
            <a:avLst/>
          </a:prstGeom>
        </p:spPr>
      </p:pic>
      <p:pic>
        <p:nvPicPr>
          <p:cNvPr id="8" name="Picture 7">
            <a:extLst>
              <a:ext uri="{FF2B5EF4-FFF2-40B4-BE49-F238E27FC236}">
                <a16:creationId xmlns:a16="http://schemas.microsoft.com/office/drawing/2014/main" id="{33582E5A-CAFB-E44B-B7C5-27797126D4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text lef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915211" y="1454151"/>
            <a:ext cx="3270710"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4572001" y="1454151"/>
            <a:ext cx="3775075"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36696AAB-AC13-43F2-951C-7E148488B3A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9C2D8160-4EE4-492D-8E7B-85D3FC2A21CB}"/>
              </a:ext>
            </a:extLst>
          </p:cNvPr>
          <p:cNvSpPr>
            <a:spLocks noGrp="1"/>
          </p:cNvSpPr>
          <p:nvPr>
            <p:ph type="ftr" sz="quarter" idx="15"/>
          </p:nvPr>
        </p:nvSpPr>
        <p:spPr/>
        <p:txBody>
          <a:bodyPr/>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righ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6089704" y="1454151"/>
            <a:ext cx="2144976"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914388" y="1454151"/>
            <a:ext cx="4758082"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2F651638-EEFE-4C5D-A722-F19A4E9910F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870B0AAD-D16A-4B24-9391-FE8CB7C8ACC2}"/>
              </a:ext>
            </a:extLst>
          </p:cNvPr>
          <p:cNvSpPr>
            <a:spLocks noGrp="1"/>
          </p:cNvSpPr>
          <p:nvPr>
            <p:ph type="ftr" sz="quarter" idx="15"/>
          </p:nvPr>
        </p:nvSpPr>
        <p:spPr/>
        <p:txBody>
          <a:body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163" y="467591"/>
            <a:ext cx="7328726" cy="767146"/>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915163" y="1521355"/>
            <a:ext cx="7328726" cy="353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145DE6FE-1637-46A5-AF99-B1170B72336A}"/>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929F5B4-87F7-4AEA-B456-4570904416F2}"/>
              </a:ext>
            </a:extLst>
          </p:cNvPr>
          <p:cNvSpPr>
            <a:spLocks noGrp="1"/>
          </p:cNvSpPr>
          <p:nvPr>
            <p:ph type="ftr" sz="quarter" idx="14"/>
          </p:nvPr>
        </p:nvSpPr>
        <p:spPr/>
        <p:txBody>
          <a:body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1781" y="457340"/>
            <a:ext cx="7332108" cy="774923"/>
          </a:xfrm>
        </p:spPr>
        <p:txBody>
          <a:bodyPr/>
          <a:lstStyle>
            <a:lvl1pPr>
              <a:defRPr cap="none" baseline="0"/>
            </a:lvl1pPr>
          </a:lstStyle>
          <a:p>
            <a:r>
              <a:rPr lang="en-US"/>
              <a:t>Click to edit Master title style</a:t>
            </a:r>
          </a:p>
        </p:txBody>
      </p:sp>
      <p:sp>
        <p:nvSpPr>
          <p:cNvPr id="3" name="Text Placeholder 2"/>
          <p:cNvSpPr>
            <a:spLocks noGrp="1"/>
          </p:cNvSpPr>
          <p:nvPr>
            <p:ph type="body" idx="1"/>
          </p:nvPr>
        </p:nvSpPr>
        <p:spPr>
          <a:xfrm>
            <a:off x="911782"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p:cNvSpPr>
            <a:spLocks noGrp="1"/>
          </p:cNvSpPr>
          <p:nvPr>
            <p:ph sz="half" idx="2"/>
          </p:nvPr>
        </p:nvSpPr>
        <p:spPr>
          <a:xfrm>
            <a:off x="911782"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2867" y="1236518"/>
            <a:ext cx="3596640" cy="560103"/>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p:cNvSpPr>
            <a:spLocks noGrp="1"/>
          </p:cNvSpPr>
          <p:nvPr>
            <p:ph sz="quarter" idx="4"/>
          </p:nvPr>
        </p:nvSpPr>
        <p:spPr>
          <a:xfrm>
            <a:off x="4642867" y="2087563"/>
            <a:ext cx="3596640" cy="296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a:p>
        </p:txBody>
      </p:sp>
      <p:sp>
        <p:nvSpPr>
          <p:cNvPr id="7" name="Date Placeholder 6">
            <a:extLst>
              <a:ext uri="{FF2B5EF4-FFF2-40B4-BE49-F238E27FC236}">
                <a16:creationId xmlns:a16="http://schemas.microsoft.com/office/drawing/2014/main" id="{6FF28671-F4B7-4771-ABAB-1F56E70274A3}"/>
              </a:ext>
            </a:extLst>
          </p:cNvPr>
          <p:cNvSpPr>
            <a:spLocks noGrp="1"/>
          </p:cNvSpPr>
          <p:nvPr>
            <p:ph type="dt" sz="half" idx="13"/>
          </p:nvPr>
        </p:nvSpPr>
        <p:spPr/>
        <p:txBody>
          <a:bodyPr/>
          <a:lstStyle/>
          <a:p>
            <a:endParaRPr lang="en-US"/>
          </a:p>
        </p:txBody>
      </p:sp>
      <p:sp>
        <p:nvSpPr>
          <p:cNvPr id="8" name="Footer Placeholder 7">
            <a:extLst>
              <a:ext uri="{FF2B5EF4-FFF2-40B4-BE49-F238E27FC236}">
                <a16:creationId xmlns:a16="http://schemas.microsoft.com/office/drawing/2014/main" id="{12521F10-8355-47A1-9A2C-BE1967B6698F}"/>
              </a:ext>
            </a:extLst>
          </p:cNvPr>
          <p:cNvSpPr>
            <a:spLocks noGrp="1"/>
          </p:cNvSpPr>
          <p:nvPr>
            <p:ph type="ftr" sz="quarter" idx="14"/>
          </p:nvPr>
        </p:nvSpPr>
        <p:spPr/>
        <p:txBody>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617BE-BA58-4B59-88D5-A8C7B239E913}" type="slidenum">
              <a:rPr lang="en-US" smtClean="0"/>
              <a:t>‹#›</a:t>
            </a:fld>
            <a:endParaRPr lang="en-US"/>
          </a:p>
        </p:txBody>
      </p:sp>
      <p:sp>
        <p:nvSpPr>
          <p:cNvPr id="2" name="Date Placeholder 1">
            <a:extLst>
              <a:ext uri="{FF2B5EF4-FFF2-40B4-BE49-F238E27FC236}">
                <a16:creationId xmlns:a16="http://schemas.microsoft.com/office/drawing/2014/main" id="{3BE6F4A5-D4E5-471A-916A-4FB3C02C727B}"/>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609116D-23C0-4265-9CEC-3E6EC53C0E43}"/>
              </a:ext>
            </a:extLst>
          </p:cNvPr>
          <p:cNvSpPr>
            <a:spLocks noGrp="1"/>
          </p:cNvSpPr>
          <p:nvPr>
            <p:ph type="ftr" sz="quarter" idx="14"/>
          </p:nvPr>
        </p:nvSpPr>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005F269-F944-0844-9F60-A899C46BAA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95974" y="4486090"/>
            <a:ext cx="2174874" cy="578261"/>
          </a:xfrm>
          <a:prstGeom prst="rect">
            <a:avLst/>
          </a:prstGeom>
        </p:spPr>
      </p:pic>
      <p:pic>
        <p:nvPicPr>
          <p:cNvPr id="6" name="Picture 13">
            <a:extLst>
              <a:ext uri="{FF2B5EF4-FFF2-40B4-BE49-F238E27FC236}">
                <a16:creationId xmlns:a16="http://schemas.microsoft.com/office/drawing/2014/main" id="{469B225B-8494-054C-942F-28D4A074A3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760" y="1837881"/>
            <a:ext cx="3855721" cy="15230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lef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915211" y="1454151"/>
            <a:ext cx="3270710"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4572001" y="1454151"/>
            <a:ext cx="3775075"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36696AAB-AC13-43F2-951C-7E148488B3A6}"/>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9C2D8160-4EE4-492D-8E7B-85D3FC2A21CB}"/>
              </a:ext>
            </a:extLst>
          </p:cNvPr>
          <p:cNvSpPr>
            <a:spLocks noGrp="1"/>
          </p:cNvSpPr>
          <p:nvPr>
            <p:ph type="ftr" sz="quarter" idx="15"/>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right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915162" y="187961"/>
            <a:ext cx="7319518" cy="688149"/>
          </a:xfrm>
        </p:spPr>
        <p:txBody>
          <a:bodyPr/>
          <a:lstStyle>
            <a:lvl1pPr algn="ctr">
              <a:defRPr cap="none" baseline="0"/>
            </a:lvl1pPr>
          </a:lstStyle>
          <a:p>
            <a:r>
              <a:rPr lang="en-US"/>
              <a:t>Click to edit Master title style</a:t>
            </a:r>
          </a:p>
        </p:txBody>
      </p:sp>
      <p:sp>
        <p:nvSpPr>
          <p:cNvPr id="4" name="Content Placeholder 3"/>
          <p:cNvSpPr>
            <a:spLocks noGrp="1"/>
          </p:cNvSpPr>
          <p:nvPr>
            <p:ph sz="half" idx="2"/>
          </p:nvPr>
        </p:nvSpPr>
        <p:spPr>
          <a:xfrm>
            <a:off x="6089704" y="1454151"/>
            <a:ext cx="2144976" cy="310333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hart Placeholder 11"/>
          <p:cNvSpPr>
            <a:spLocks noGrp="1"/>
          </p:cNvSpPr>
          <p:nvPr>
            <p:ph type="chart" sz="quarter" idx="13"/>
          </p:nvPr>
        </p:nvSpPr>
        <p:spPr>
          <a:xfrm>
            <a:off x="914388" y="1454151"/>
            <a:ext cx="4758082" cy="3101975"/>
          </a:xfrm>
        </p:spPr>
        <p:txBody>
          <a:bodyPr>
            <a:normAutofit/>
          </a:bodyPr>
          <a:lstStyle>
            <a:lvl1pPr marL="0" indent="0">
              <a:buFontTx/>
              <a:buNone/>
              <a:defRPr sz="720"/>
            </a:lvl1pPr>
          </a:lstStyle>
          <a:p>
            <a:r>
              <a:rPr lang="en-US" sz="720"/>
              <a:t>Click icon to add chart</a:t>
            </a:r>
            <a:endParaRPr lang="en-US"/>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a:p>
        </p:txBody>
      </p:sp>
      <p:sp>
        <p:nvSpPr>
          <p:cNvPr id="3" name="Date Placeholder 2">
            <a:extLst>
              <a:ext uri="{FF2B5EF4-FFF2-40B4-BE49-F238E27FC236}">
                <a16:creationId xmlns:a16="http://schemas.microsoft.com/office/drawing/2014/main" id="{2F651638-EEFE-4C5D-A722-F19A4E9910FB}"/>
              </a:ext>
            </a:extLst>
          </p:cNvPr>
          <p:cNvSpPr>
            <a:spLocks noGrp="1"/>
          </p:cNvSpPr>
          <p:nvPr>
            <p:ph type="dt" sz="half" idx="14"/>
          </p:nvPr>
        </p:nvSpPr>
        <p:spPr/>
        <p:txBody>
          <a:bodyPr/>
          <a:lstStyle/>
          <a:p>
            <a:endParaRPr lang="en-US"/>
          </a:p>
        </p:txBody>
      </p:sp>
      <p:sp>
        <p:nvSpPr>
          <p:cNvPr id="5" name="Footer Placeholder 4">
            <a:extLst>
              <a:ext uri="{FF2B5EF4-FFF2-40B4-BE49-F238E27FC236}">
                <a16:creationId xmlns:a16="http://schemas.microsoft.com/office/drawing/2014/main" id="{870B0AAD-D16A-4B24-9391-FE8CB7C8ACC2}"/>
              </a:ext>
            </a:extLst>
          </p:cNvPr>
          <p:cNvSpPr>
            <a:spLocks noGrp="1"/>
          </p:cNvSpPr>
          <p:nvPr>
            <p:ph type="ftr" sz="quarter" idx="15"/>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915163" y="467591"/>
            <a:ext cx="7328726" cy="767146"/>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915163" y="1521355"/>
            <a:ext cx="7328726" cy="3531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a:p>
        </p:txBody>
      </p:sp>
      <p:sp>
        <p:nvSpPr>
          <p:cNvPr id="4" name="Date Placeholder 3">
            <a:extLst>
              <a:ext uri="{FF2B5EF4-FFF2-40B4-BE49-F238E27FC236}">
                <a16:creationId xmlns:a16="http://schemas.microsoft.com/office/drawing/2014/main" id="{145DE6FE-1637-46A5-AF99-B1170B72336A}"/>
              </a:ext>
            </a:extLst>
          </p:cNvPr>
          <p:cNvSpPr>
            <a:spLocks noGrp="1"/>
          </p:cNvSpPr>
          <p:nvPr>
            <p:ph type="dt" sz="half" idx="13"/>
          </p:nvPr>
        </p:nvSpPr>
        <p:spPr/>
        <p:txBody>
          <a:bodyPr/>
          <a:lstStyle/>
          <a:p>
            <a:endParaRPr lang="en-US"/>
          </a:p>
        </p:txBody>
      </p:sp>
      <p:sp>
        <p:nvSpPr>
          <p:cNvPr id="5" name="Footer Placeholder 4">
            <a:extLst>
              <a:ext uri="{FF2B5EF4-FFF2-40B4-BE49-F238E27FC236}">
                <a16:creationId xmlns:a16="http://schemas.microsoft.com/office/drawing/2014/main" id="{4929F5B4-87F7-4AEA-B456-4570904416F2}"/>
              </a:ext>
            </a:extLst>
          </p:cNvPr>
          <p:cNvSpPr>
            <a:spLocks noGrp="1"/>
          </p:cNvSpPr>
          <p:nvPr>
            <p:ph type="ftr" sz="quarter" idx="14"/>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7.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9.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e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163" y="304271"/>
            <a:ext cx="7328726" cy="1075862"/>
          </a:xfrm>
          <a:prstGeom prst="rect">
            <a:avLst/>
          </a:prstGeom>
        </p:spPr>
        <p:txBody>
          <a:bodyPr vert="horz" lIns="0" tIns="0" rIns="0" bIns="0" rtlCol="0" anchor="b" anchorCtr="0">
            <a:noAutofit/>
          </a:bodyPr>
          <a:lstStyle/>
          <a:p>
            <a:r>
              <a:rPr lang="sv-SE"/>
              <a:t>Klicka här för att ändra mall för rubrikformat</a:t>
            </a:r>
            <a:endParaRPr lang="en-US"/>
          </a:p>
        </p:txBody>
      </p:sp>
      <p:sp>
        <p:nvSpPr>
          <p:cNvPr id="3" name="Text Placeholder 2"/>
          <p:cNvSpPr>
            <a:spLocks noGrp="1"/>
          </p:cNvSpPr>
          <p:nvPr>
            <p:ph type="body" idx="1"/>
          </p:nvPr>
        </p:nvSpPr>
        <p:spPr>
          <a:xfrm>
            <a:off x="915163" y="1521355"/>
            <a:ext cx="7328726" cy="3531659"/>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7241162" y="5296960"/>
            <a:ext cx="576453" cy="304271"/>
          </a:xfrm>
          <a:prstGeom prst="rect">
            <a:avLst/>
          </a:prstGeom>
        </p:spPr>
        <p:txBody>
          <a:bodyPr vert="horz" lIns="0" tIns="0" rIns="0" bIns="0" rtlCol="0" anchor="b" anchorCtr="0"/>
          <a:lstStyle>
            <a:lvl1pPr algn="ctr">
              <a:defRPr sz="720">
                <a:solidFill>
                  <a:schemeClr val="tx1"/>
                </a:solidFill>
              </a:defRPr>
            </a:lvl1pPr>
          </a:lstStyle>
          <a:p>
            <a:endParaRPr lang="en-US"/>
          </a:p>
        </p:txBody>
      </p:sp>
      <p:sp>
        <p:nvSpPr>
          <p:cNvPr id="5" name="Footer Placeholder 4"/>
          <p:cNvSpPr>
            <a:spLocks noGrp="1"/>
          </p:cNvSpPr>
          <p:nvPr>
            <p:ph type="ftr" sz="quarter" idx="3"/>
          </p:nvPr>
        </p:nvSpPr>
        <p:spPr>
          <a:xfrm>
            <a:off x="915163" y="5296960"/>
            <a:ext cx="6300095" cy="304271"/>
          </a:xfrm>
          <a:prstGeom prst="rect">
            <a:avLst/>
          </a:prstGeom>
        </p:spPr>
        <p:txBody>
          <a:bodyPr vert="horz" lIns="0" tIns="0" rIns="0" bIns="0" rtlCol="0" anchor="b" anchorCtr="0"/>
          <a:lstStyle>
            <a:lvl1pPr algn="l">
              <a:defRPr sz="720">
                <a:solidFill>
                  <a:schemeClr val="tx1"/>
                </a:solidFill>
              </a:defRPr>
            </a:lvl1pPr>
          </a:lstStyle>
          <a:p>
            <a:endParaRPr lang="en-US"/>
          </a:p>
        </p:txBody>
      </p:sp>
      <p:sp>
        <p:nvSpPr>
          <p:cNvPr id="6" name="Slide Number Placeholder 5"/>
          <p:cNvSpPr>
            <a:spLocks noGrp="1"/>
          </p:cNvSpPr>
          <p:nvPr>
            <p:ph type="sldNum" sz="quarter" idx="4"/>
          </p:nvPr>
        </p:nvSpPr>
        <p:spPr>
          <a:xfrm>
            <a:off x="7843520" y="5298161"/>
            <a:ext cx="400368" cy="301866"/>
          </a:xfrm>
          <a:prstGeom prst="rect">
            <a:avLst/>
          </a:prstGeom>
        </p:spPr>
        <p:txBody>
          <a:bodyPr vert="horz" lIns="0" tIns="0" rIns="0" bIns="0" rtlCol="0" anchor="b" anchorCtr="0"/>
          <a:lstStyle>
            <a:lvl1pPr algn="r">
              <a:defRPr sz="720">
                <a:solidFill>
                  <a:schemeClr val="tx1"/>
                </a:solidFill>
              </a:defRPr>
            </a:lvl1pPr>
          </a:lstStyle>
          <a:p>
            <a:fld id="{0B1617BE-BA58-4B59-88D5-A8C7B239E913}" type="slidenum">
              <a:rPr lang="en-US" smtClean="0"/>
              <a:pPr/>
              <a:t>‹#›</a:t>
            </a:fld>
            <a:endParaRPr lang="en-US"/>
          </a:p>
        </p:txBody>
      </p:sp>
      <p:pic>
        <p:nvPicPr>
          <p:cNvPr id="10" name="Picture 8">
            <a:extLst>
              <a:ext uri="{FF2B5EF4-FFF2-40B4-BE49-F238E27FC236}">
                <a16:creationId xmlns:a16="http://schemas.microsoft.com/office/drawing/2014/main" id="{EF657B6D-22EF-1844-A7AF-D9B9622853B3}"/>
              </a:ext>
            </a:extLst>
          </p:cNvPr>
          <p:cNvPicPr>
            <a:picLocks noChangeAspect="1"/>
          </p:cNvPicPr>
          <p:nvPr userDrawn="1"/>
        </p:nvPicPr>
        <p:blipFill>
          <a:blip r:embed="rId15"/>
          <a:srcRect/>
          <a:stretch/>
        </p:blipFill>
        <p:spPr>
          <a:xfrm>
            <a:off x="63222" y="99108"/>
            <a:ext cx="273024" cy="1026860"/>
          </a:xfrm>
          <a:prstGeom prst="rect">
            <a:avLst/>
          </a:prstGeom>
        </p:spPr>
      </p:pic>
      <p:pic>
        <p:nvPicPr>
          <p:cNvPr id="9" name="Picture 7">
            <a:extLst>
              <a:ext uri="{FF2B5EF4-FFF2-40B4-BE49-F238E27FC236}">
                <a16:creationId xmlns:a16="http://schemas.microsoft.com/office/drawing/2014/main" id="{1F20F866-7696-6D43-8D73-5D91C75CC54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10033" y="162612"/>
            <a:ext cx="710239" cy="165999"/>
          </a:xfrm>
          <a:prstGeom prst="rect">
            <a:avLst/>
          </a:prstGeom>
        </p:spPr>
      </p:pic>
    </p:spTree>
    <p:extLst>
      <p:ext uri="{BB962C8B-B14F-4D97-AF65-F5344CB8AC3E}">
        <p14:creationId xmlns:p14="http://schemas.microsoft.com/office/powerpoint/2010/main" val="185300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29" r:id="rId13"/>
  </p:sldLayoutIdLst>
  <p:hf hdr="0" ftr="0" dt="0"/>
  <p:txStyles>
    <p:title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userDrawn="1">
          <p15:clr>
            <a:srgbClr val="F26B43"/>
          </p15:clr>
        </p15:guide>
        <p15:guide id="2" pos="2534" userDrawn="1">
          <p15:clr>
            <a:srgbClr val="F26B43"/>
          </p15:clr>
        </p15:guide>
        <p15:guide id="3" pos="2160" userDrawn="1">
          <p15:clr>
            <a:srgbClr val="F26B43"/>
          </p15:clr>
        </p15:guide>
        <p15:guide id="4" orient="horz" pos="2653" userDrawn="1">
          <p15:clr>
            <a:srgbClr val="F26B43"/>
          </p15:clr>
        </p15:guide>
        <p15:guide id="5" pos="389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163" y="304271"/>
            <a:ext cx="7328726" cy="107586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5163" y="1521355"/>
            <a:ext cx="7328726" cy="353165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41162" y="5296960"/>
            <a:ext cx="576453" cy="304271"/>
          </a:xfrm>
          <a:prstGeom prst="rect">
            <a:avLst/>
          </a:prstGeom>
        </p:spPr>
        <p:txBody>
          <a:bodyPr vert="horz" lIns="0" tIns="0" rIns="0" bIns="0" rtlCol="0" anchor="b" anchorCtr="0"/>
          <a:lstStyle>
            <a:lvl1pPr algn="ctr">
              <a:defRPr sz="720">
                <a:solidFill>
                  <a:schemeClr val="tx1"/>
                </a:solidFill>
              </a:defRPr>
            </a:lvl1pPr>
          </a:lstStyle>
          <a:p>
            <a:endParaRPr lang="en-US"/>
          </a:p>
        </p:txBody>
      </p:sp>
      <p:sp>
        <p:nvSpPr>
          <p:cNvPr id="5" name="Footer Placeholder 4"/>
          <p:cNvSpPr>
            <a:spLocks noGrp="1"/>
          </p:cNvSpPr>
          <p:nvPr>
            <p:ph type="ftr" sz="quarter" idx="3"/>
          </p:nvPr>
        </p:nvSpPr>
        <p:spPr>
          <a:xfrm>
            <a:off x="915163" y="5296960"/>
            <a:ext cx="6300095" cy="304271"/>
          </a:xfrm>
          <a:prstGeom prst="rect">
            <a:avLst/>
          </a:prstGeom>
        </p:spPr>
        <p:txBody>
          <a:bodyPr vert="horz" lIns="0" tIns="0" rIns="0" bIns="0" rtlCol="0" anchor="b" anchorCtr="0"/>
          <a:lstStyle>
            <a:lvl1pPr algn="l">
              <a:defRPr sz="720">
                <a:solidFill>
                  <a:schemeClr val="tx1"/>
                </a:solidFill>
              </a:defRPr>
            </a:lvl1pPr>
          </a:lstStyle>
          <a:p>
            <a:endParaRPr lang="en-US"/>
          </a:p>
        </p:txBody>
      </p:sp>
      <p:sp>
        <p:nvSpPr>
          <p:cNvPr id="6" name="Slide Number Placeholder 5"/>
          <p:cNvSpPr>
            <a:spLocks noGrp="1"/>
          </p:cNvSpPr>
          <p:nvPr>
            <p:ph type="sldNum" sz="quarter" idx="4"/>
          </p:nvPr>
        </p:nvSpPr>
        <p:spPr>
          <a:xfrm>
            <a:off x="7843520" y="5298161"/>
            <a:ext cx="400368" cy="301866"/>
          </a:xfrm>
          <a:prstGeom prst="rect">
            <a:avLst/>
          </a:prstGeom>
        </p:spPr>
        <p:txBody>
          <a:bodyPr vert="horz" lIns="0" tIns="0" rIns="0" bIns="0" rtlCol="0" anchor="b" anchorCtr="0"/>
          <a:lstStyle>
            <a:lvl1pPr algn="r">
              <a:defRPr sz="720">
                <a:solidFill>
                  <a:schemeClr val="tx1"/>
                </a:solidFill>
              </a:defRPr>
            </a:lvl1pPr>
          </a:lstStyle>
          <a:p>
            <a:fld id="{0B1617BE-BA58-4B59-88D5-A8C7B239E913}" type="slidenum">
              <a:rPr lang="en-US" smtClean="0"/>
              <a:pPr/>
              <a:t>‹#›</a:t>
            </a:fld>
            <a:endParaRPr lang="en-US"/>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9" name="Picture 7">
            <a:extLst>
              <a:ext uri="{FF2B5EF4-FFF2-40B4-BE49-F238E27FC236}">
                <a16:creationId xmlns:a16="http://schemas.microsoft.com/office/drawing/2014/main" id="{CE2DE236-2573-9442-8479-C841C76D9DA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extLst>
      <p:ext uri="{BB962C8B-B14F-4D97-AF65-F5344CB8AC3E}">
        <p14:creationId xmlns:p14="http://schemas.microsoft.com/office/powerpoint/2010/main" val="6807497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userDrawn="1">
          <p15:clr>
            <a:srgbClr val="F26B43"/>
          </p15:clr>
        </p15:guide>
        <p15:guide id="2" pos="2534" userDrawn="1">
          <p15:clr>
            <a:srgbClr val="F26B43"/>
          </p15:clr>
        </p15:guide>
        <p15:guide id="3" pos="2160" userDrawn="1">
          <p15:clr>
            <a:srgbClr val="F26B43"/>
          </p15:clr>
        </p15:guide>
        <p15:guide id="4" orient="horz" pos="2653" userDrawn="1">
          <p15:clr>
            <a:srgbClr val="F26B43"/>
          </p15:clr>
        </p15:guide>
        <p15:guide id="5" pos="389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163" y="304271"/>
            <a:ext cx="7328726" cy="107586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5163" y="1521355"/>
            <a:ext cx="7328726" cy="353165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41162" y="5296960"/>
            <a:ext cx="576453" cy="304271"/>
          </a:xfrm>
          <a:prstGeom prst="rect">
            <a:avLst/>
          </a:prstGeom>
        </p:spPr>
        <p:txBody>
          <a:bodyPr vert="horz" lIns="0" tIns="0" rIns="0" bIns="0" rtlCol="0" anchor="b" anchorCtr="0"/>
          <a:lstStyle>
            <a:lvl1pPr algn="ctr">
              <a:defRPr sz="720">
                <a:solidFill>
                  <a:schemeClr val="tx1"/>
                </a:solidFill>
              </a:defRPr>
            </a:lvl1pPr>
          </a:lstStyle>
          <a:p>
            <a:endParaRPr lang="en-US"/>
          </a:p>
        </p:txBody>
      </p:sp>
      <p:sp>
        <p:nvSpPr>
          <p:cNvPr id="5" name="Footer Placeholder 4"/>
          <p:cNvSpPr>
            <a:spLocks noGrp="1"/>
          </p:cNvSpPr>
          <p:nvPr>
            <p:ph type="ftr" sz="quarter" idx="3"/>
          </p:nvPr>
        </p:nvSpPr>
        <p:spPr>
          <a:xfrm>
            <a:off x="915163" y="5296960"/>
            <a:ext cx="6300095" cy="304271"/>
          </a:xfrm>
          <a:prstGeom prst="rect">
            <a:avLst/>
          </a:prstGeom>
        </p:spPr>
        <p:txBody>
          <a:bodyPr vert="horz" lIns="0" tIns="0" rIns="0" bIns="0" rtlCol="0" anchor="b" anchorCtr="0"/>
          <a:lstStyle>
            <a:lvl1pPr algn="l">
              <a:defRPr sz="720">
                <a:solidFill>
                  <a:schemeClr val="tx1"/>
                </a:solidFill>
              </a:defRPr>
            </a:lvl1pPr>
          </a:lstStyle>
          <a:p>
            <a:endParaRPr lang="en-US"/>
          </a:p>
        </p:txBody>
      </p:sp>
      <p:sp>
        <p:nvSpPr>
          <p:cNvPr id="6" name="Slide Number Placeholder 5"/>
          <p:cNvSpPr>
            <a:spLocks noGrp="1"/>
          </p:cNvSpPr>
          <p:nvPr>
            <p:ph type="sldNum" sz="quarter" idx="4"/>
          </p:nvPr>
        </p:nvSpPr>
        <p:spPr>
          <a:xfrm>
            <a:off x="7843520" y="5298161"/>
            <a:ext cx="400368" cy="301866"/>
          </a:xfrm>
          <a:prstGeom prst="rect">
            <a:avLst/>
          </a:prstGeom>
        </p:spPr>
        <p:txBody>
          <a:bodyPr vert="horz" lIns="0" tIns="0" rIns="0" bIns="0" rtlCol="0" anchor="b" anchorCtr="0"/>
          <a:lstStyle>
            <a:lvl1pPr algn="r">
              <a:defRPr sz="720">
                <a:solidFill>
                  <a:schemeClr val="tx1"/>
                </a:solidFill>
              </a:defRPr>
            </a:lvl1pPr>
          </a:lstStyle>
          <a:p>
            <a:fld id="{0B1617BE-BA58-4B59-88D5-A8C7B239E913}" type="slidenum">
              <a:rPr lang="en-US" smtClean="0"/>
              <a:pPr/>
              <a:t>‹#›</a:t>
            </a:fld>
            <a:endParaRPr lang="en-US"/>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11" name="Picture 7">
            <a:extLst>
              <a:ext uri="{FF2B5EF4-FFF2-40B4-BE49-F238E27FC236}">
                <a16:creationId xmlns:a16="http://schemas.microsoft.com/office/drawing/2014/main" id="{40AC832A-83C9-EC4A-B740-A2D1B91E47E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userDrawn="1">
          <p15:clr>
            <a:srgbClr val="F26B43"/>
          </p15:clr>
        </p15:guide>
        <p15:guide id="2" pos="2534" userDrawn="1">
          <p15:clr>
            <a:srgbClr val="F26B43"/>
          </p15:clr>
        </p15:guide>
        <p15:guide id="3" pos="2160" userDrawn="1">
          <p15:clr>
            <a:srgbClr val="F26B43"/>
          </p15:clr>
        </p15:guide>
        <p15:guide id="4" orient="horz" pos="2653" userDrawn="1">
          <p15:clr>
            <a:srgbClr val="F26B43"/>
          </p15:clr>
        </p15:guide>
        <p15:guide id="5" pos="389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163" y="304271"/>
            <a:ext cx="7328726" cy="107586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5163" y="1521355"/>
            <a:ext cx="7328726" cy="353165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41162" y="5296960"/>
            <a:ext cx="576453" cy="304271"/>
          </a:xfrm>
          <a:prstGeom prst="rect">
            <a:avLst/>
          </a:prstGeom>
        </p:spPr>
        <p:txBody>
          <a:bodyPr vert="horz" lIns="0" tIns="0" rIns="0" bIns="0" rtlCol="0" anchor="b" anchorCtr="0"/>
          <a:lstStyle>
            <a:lvl1pPr algn="ctr">
              <a:defRPr sz="720">
                <a:solidFill>
                  <a:schemeClr val="tx1"/>
                </a:solidFill>
              </a:defRPr>
            </a:lvl1pPr>
          </a:lstStyle>
          <a:p>
            <a:endParaRPr lang="en-US"/>
          </a:p>
        </p:txBody>
      </p:sp>
      <p:sp>
        <p:nvSpPr>
          <p:cNvPr id="5" name="Footer Placeholder 4"/>
          <p:cNvSpPr>
            <a:spLocks noGrp="1"/>
          </p:cNvSpPr>
          <p:nvPr>
            <p:ph type="ftr" sz="quarter" idx="3"/>
          </p:nvPr>
        </p:nvSpPr>
        <p:spPr>
          <a:xfrm>
            <a:off x="915163" y="5296960"/>
            <a:ext cx="6300095" cy="304271"/>
          </a:xfrm>
          <a:prstGeom prst="rect">
            <a:avLst/>
          </a:prstGeom>
        </p:spPr>
        <p:txBody>
          <a:bodyPr vert="horz" lIns="0" tIns="0" rIns="0" bIns="0" rtlCol="0" anchor="b" anchorCtr="0"/>
          <a:lstStyle>
            <a:lvl1pPr algn="l">
              <a:defRPr sz="720">
                <a:solidFill>
                  <a:schemeClr val="tx1"/>
                </a:solidFill>
              </a:defRPr>
            </a:lvl1pPr>
          </a:lstStyle>
          <a:p>
            <a:endParaRPr lang="en-US"/>
          </a:p>
        </p:txBody>
      </p:sp>
      <p:sp>
        <p:nvSpPr>
          <p:cNvPr id="6" name="Slide Number Placeholder 5"/>
          <p:cNvSpPr>
            <a:spLocks noGrp="1"/>
          </p:cNvSpPr>
          <p:nvPr>
            <p:ph type="sldNum" sz="quarter" idx="4"/>
          </p:nvPr>
        </p:nvSpPr>
        <p:spPr>
          <a:xfrm>
            <a:off x="7843520" y="5298161"/>
            <a:ext cx="400368" cy="301866"/>
          </a:xfrm>
          <a:prstGeom prst="rect">
            <a:avLst/>
          </a:prstGeom>
        </p:spPr>
        <p:txBody>
          <a:bodyPr vert="horz" lIns="0" tIns="0" rIns="0" bIns="0" rtlCol="0" anchor="b" anchorCtr="0"/>
          <a:lstStyle>
            <a:lvl1pPr algn="r">
              <a:defRPr sz="720">
                <a:solidFill>
                  <a:schemeClr val="tx1"/>
                </a:solidFill>
              </a:defRPr>
            </a:lvl1pPr>
          </a:lstStyle>
          <a:p>
            <a:fld id="{0B1617BE-BA58-4B59-88D5-A8C7B239E913}" type="slidenum">
              <a:rPr lang="en-US" smtClean="0"/>
              <a:pPr/>
              <a:t>‹#›</a:t>
            </a:fld>
            <a:endParaRPr lang="en-US"/>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4301" y="121134"/>
            <a:ext cx="287654" cy="287654"/>
          </a:xfrm>
          <a:prstGeom prst="rect">
            <a:avLst/>
          </a:prstGeom>
        </p:spPr>
      </p:pic>
      <p:pic>
        <p:nvPicPr>
          <p:cNvPr id="11" name="Picture 7">
            <a:extLst>
              <a:ext uri="{FF2B5EF4-FFF2-40B4-BE49-F238E27FC236}">
                <a16:creationId xmlns:a16="http://schemas.microsoft.com/office/drawing/2014/main" id="{A59F0EA3-6237-2D4A-B87A-67FBD60D595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extLst>
      <p:ext uri="{BB962C8B-B14F-4D97-AF65-F5344CB8AC3E}">
        <p14:creationId xmlns:p14="http://schemas.microsoft.com/office/powerpoint/2010/main" val="21428364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userDrawn="1">
          <p15:clr>
            <a:srgbClr val="F26B43"/>
          </p15:clr>
        </p15:guide>
        <p15:guide id="2" pos="2534" userDrawn="1">
          <p15:clr>
            <a:srgbClr val="F26B43"/>
          </p15:clr>
        </p15:guide>
        <p15:guide id="3" pos="2160" userDrawn="1">
          <p15:clr>
            <a:srgbClr val="F26B43"/>
          </p15:clr>
        </p15:guide>
        <p15:guide id="4" orient="horz" pos="2653" userDrawn="1">
          <p15:clr>
            <a:srgbClr val="F26B43"/>
          </p15:clr>
        </p15:guide>
        <p15:guide id="5" pos="389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5163" y="304271"/>
            <a:ext cx="7328726" cy="107586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915163" y="1521355"/>
            <a:ext cx="7328726" cy="3531659"/>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41162" y="5296960"/>
            <a:ext cx="576453" cy="304271"/>
          </a:xfrm>
          <a:prstGeom prst="rect">
            <a:avLst/>
          </a:prstGeom>
        </p:spPr>
        <p:txBody>
          <a:bodyPr vert="horz" lIns="0" tIns="0" rIns="0" bIns="0" rtlCol="0" anchor="b" anchorCtr="0"/>
          <a:lstStyle>
            <a:lvl1pPr algn="ctr">
              <a:defRPr sz="720">
                <a:solidFill>
                  <a:schemeClr val="tx1"/>
                </a:solidFill>
              </a:defRPr>
            </a:lvl1pPr>
          </a:lstStyle>
          <a:p>
            <a:endParaRPr lang="en-US"/>
          </a:p>
        </p:txBody>
      </p:sp>
      <p:sp>
        <p:nvSpPr>
          <p:cNvPr id="5" name="Footer Placeholder 4"/>
          <p:cNvSpPr>
            <a:spLocks noGrp="1"/>
          </p:cNvSpPr>
          <p:nvPr>
            <p:ph type="ftr" sz="quarter" idx="3"/>
          </p:nvPr>
        </p:nvSpPr>
        <p:spPr>
          <a:xfrm>
            <a:off x="915163" y="5296960"/>
            <a:ext cx="6300095" cy="304271"/>
          </a:xfrm>
          <a:prstGeom prst="rect">
            <a:avLst/>
          </a:prstGeom>
        </p:spPr>
        <p:txBody>
          <a:bodyPr vert="horz" lIns="0" tIns="0" rIns="0" bIns="0" rtlCol="0" anchor="b" anchorCtr="0"/>
          <a:lstStyle>
            <a:lvl1pPr algn="l">
              <a:defRPr sz="720">
                <a:solidFill>
                  <a:schemeClr val="tx1"/>
                </a:solidFill>
              </a:defRPr>
            </a:lvl1pPr>
          </a:lstStyle>
          <a:p>
            <a:endParaRPr lang="en-US"/>
          </a:p>
        </p:txBody>
      </p:sp>
      <p:sp>
        <p:nvSpPr>
          <p:cNvPr id="6" name="Slide Number Placeholder 5"/>
          <p:cNvSpPr>
            <a:spLocks noGrp="1"/>
          </p:cNvSpPr>
          <p:nvPr>
            <p:ph type="sldNum" sz="quarter" idx="4"/>
          </p:nvPr>
        </p:nvSpPr>
        <p:spPr>
          <a:xfrm>
            <a:off x="7843520" y="5298161"/>
            <a:ext cx="400368" cy="301866"/>
          </a:xfrm>
          <a:prstGeom prst="rect">
            <a:avLst/>
          </a:prstGeom>
        </p:spPr>
        <p:txBody>
          <a:bodyPr vert="horz" lIns="0" tIns="0" rIns="0" bIns="0" rtlCol="0" anchor="b" anchorCtr="0"/>
          <a:lstStyle>
            <a:lvl1pPr algn="r">
              <a:defRPr sz="720">
                <a:solidFill>
                  <a:schemeClr val="tx1"/>
                </a:solidFill>
              </a:defRPr>
            </a:lvl1pPr>
          </a:lstStyle>
          <a:p>
            <a:fld id="{0B1617BE-BA58-4B59-88D5-A8C7B239E913}" type="slidenum">
              <a:rPr lang="en-US" smtClean="0"/>
              <a:pPr/>
              <a:t>‹#›</a:t>
            </a:fld>
            <a:endParaRPr lang="en-US"/>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4783" y="121134"/>
            <a:ext cx="286691" cy="287654"/>
          </a:xfrm>
          <a:prstGeom prst="rect">
            <a:avLst/>
          </a:prstGeom>
        </p:spPr>
      </p:pic>
      <p:pic>
        <p:nvPicPr>
          <p:cNvPr id="11" name="Picture 7">
            <a:extLst>
              <a:ext uri="{FF2B5EF4-FFF2-40B4-BE49-F238E27FC236}">
                <a16:creationId xmlns:a16="http://schemas.microsoft.com/office/drawing/2014/main" id="{3C919A07-8EBC-6243-9336-7F03FA9E6CB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10033" y="157722"/>
            <a:ext cx="710239" cy="165999"/>
          </a:xfrm>
          <a:prstGeom prst="rect">
            <a:avLst/>
          </a:prstGeom>
        </p:spPr>
      </p:pic>
    </p:spTree>
    <p:extLst>
      <p:ext uri="{BB962C8B-B14F-4D97-AF65-F5344CB8AC3E}">
        <p14:creationId xmlns:p14="http://schemas.microsoft.com/office/powerpoint/2010/main" val="135103478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ftr="0" dt="0"/>
  <p:txStyles>
    <p:title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9" userDrawn="1">
          <p15:clr>
            <a:srgbClr val="F26B43"/>
          </p15:clr>
        </p15:guide>
        <p15:guide id="2" pos="2534" userDrawn="1">
          <p15:clr>
            <a:srgbClr val="F26B43"/>
          </p15:clr>
        </p15:guide>
        <p15:guide id="3" pos="2160" userDrawn="1">
          <p15:clr>
            <a:srgbClr val="F26B43"/>
          </p15:clr>
        </p15:guide>
        <p15:guide id="4" orient="horz" pos="2653" userDrawn="1">
          <p15:clr>
            <a:srgbClr val="F26B43"/>
          </p15:clr>
        </p15:guide>
        <p15:guide id="5" pos="38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14/relationships/chartEx" Target="../charts/chartEx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descr="En bild som visar inomhus&#10;&#10;Automatiskt genererad beskrivning">
            <a:extLst>
              <a:ext uri="{FF2B5EF4-FFF2-40B4-BE49-F238E27FC236}">
                <a16:creationId xmlns:a16="http://schemas.microsoft.com/office/drawing/2014/main" id="{317DF619-DDED-450A-89F6-CA2B20A38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633974" cy="5715000"/>
          </a:xfrm>
          <a:prstGeom prst="rect">
            <a:avLst/>
          </a:prstGeom>
        </p:spPr>
      </p:pic>
      <p:sp>
        <p:nvSpPr>
          <p:cNvPr id="3" name="Slide Number Placeholder 2">
            <a:extLst>
              <a:ext uri="{FF2B5EF4-FFF2-40B4-BE49-F238E27FC236}">
                <a16:creationId xmlns:a16="http://schemas.microsoft.com/office/drawing/2014/main" id="{B5BCF681-F3C2-6443-9D18-07EA5D00E887}"/>
              </a:ext>
            </a:extLst>
          </p:cNvPr>
          <p:cNvSpPr>
            <a:spLocks noGrp="1"/>
          </p:cNvSpPr>
          <p:nvPr>
            <p:ph type="sldNum" sz="quarter" idx="12"/>
          </p:nvPr>
        </p:nvSpPr>
        <p:spPr/>
        <p:txBody>
          <a:bodyPr/>
          <a:lstStyle/>
          <a:p>
            <a:fld id="{0B1617BE-BA58-4B59-88D5-A8C7B239E913}" type="slidenum">
              <a:rPr lang="en-US" smtClean="0"/>
              <a:t>1</a:t>
            </a:fld>
            <a:endParaRPr lang="en-US"/>
          </a:p>
        </p:txBody>
      </p:sp>
      <p:sp>
        <p:nvSpPr>
          <p:cNvPr id="8" name="Content Placeholder 2">
            <a:extLst>
              <a:ext uri="{FF2B5EF4-FFF2-40B4-BE49-F238E27FC236}">
                <a16:creationId xmlns:a16="http://schemas.microsoft.com/office/drawing/2014/main" id="{BC84194D-8D1E-9542-90BB-9EF08188B3B7}"/>
              </a:ext>
            </a:extLst>
          </p:cNvPr>
          <p:cNvSpPr txBox="1">
            <a:spLocks/>
          </p:cNvSpPr>
          <p:nvPr/>
        </p:nvSpPr>
        <p:spPr>
          <a:xfrm>
            <a:off x="0" y="4088492"/>
            <a:ext cx="9633974" cy="1440000"/>
          </a:xfrm>
          <a:prstGeom prst="rect">
            <a:avLst/>
          </a:prstGeom>
          <a:solidFill>
            <a:schemeClr val="bg1">
              <a:alpha val="70000"/>
            </a:schemeClr>
          </a:solidFill>
        </p:spPr>
        <p:txBody>
          <a:bodyPr wrap="square" lIns="90000" tIns="108000" bIns="10800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600"/>
              <a:t>22 Jul 2022 09:30 </a:t>
            </a:r>
          </a:p>
          <a:p>
            <a:pPr marL="0" indent="0" algn="ctr">
              <a:buNone/>
            </a:pPr>
            <a:r>
              <a:rPr lang="en-GB" sz="1600" b="1"/>
              <a:t>Telephone Conference – Interim Management Statement Q2 2022</a:t>
            </a:r>
            <a:endParaRPr lang="en-GB" sz="1600" b="1">
              <a:cs typeface="Arial"/>
            </a:endParaRPr>
          </a:p>
          <a:p>
            <a:pPr marL="0" indent="0" algn="ctr">
              <a:buNone/>
            </a:pPr>
            <a:r>
              <a:rPr lang="en-GB" sz="1600"/>
              <a:t>Isabelle Ducellier. CEO</a:t>
            </a:r>
          </a:p>
          <a:p>
            <a:pPr marL="0" indent="0" algn="ctr">
              <a:buNone/>
            </a:pPr>
            <a:r>
              <a:rPr lang="en-GB" sz="1600"/>
              <a:t>Alexander Kotsinas. CFO</a:t>
            </a:r>
          </a:p>
        </p:txBody>
      </p:sp>
      <p:pic>
        <p:nvPicPr>
          <p:cNvPr id="7" name="Picture 6">
            <a:extLst>
              <a:ext uri="{FF2B5EF4-FFF2-40B4-BE49-F238E27FC236}">
                <a16:creationId xmlns:a16="http://schemas.microsoft.com/office/drawing/2014/main" id="{C13AFA46-EA07-43DB-8569-AC416451F3F1}"/>
              </a:ext>
            </a:extLst>
          </p:cNvPr>
          <p:cNvPicPr/>
          <p:nvPr/>
        </p:nvPicPr>
        <p:blipFill>
          <a:blip r:embed="rId4">
            <a:extLst>
              <a:ext uri="{28A0092B-C50C-407E-A947-70E740481C1C}">
                <a14:useLocalDpi xmlns:a14="http://schemas.microsoft.com/office/drawing/2010/main" val="0"/>
              </a:ext>
            </a:extLst>
          </a:blip>
          <a:stretch>
            <a:fillRect/>
          </a:stretch>
        </p:blipFill>
        <p:spPr>
          <a:xfrm>
            <a:off x="7843520" y="186508"/>
            <a:ext cx="1158240" cy="450215"/>
          </a:xfrm>
          <a:prstGeom prst="rect">
            <a:avLst/>
          </a:prstGeom>
        </p:spPr>
      </p:pic>
    </p:spTree>
    <p:extLst>
      <p:ext uri="{BB962C8B-B14F-4D97-AF65-F5344CB8AC3E}">
        <p14:creationId xmlns:p14="http://schemas.microsoft.com/office/powerpoint/2010/main" val="294661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FB8D0-48F7-0D46-84E9-7896B7C9A9E1}"/>
              </a:ext>
            </a:extLst>
          </p:cNvPr>
          <p:cNvSpPr>
            <a:spLocks noGrp="1"/>
          </p:cNvSpPr>
          <p:nvPr>
            <p:ph type="sldNum" sz="quarter" idx="12"/>
          </p:nvPr>
        </p:nvSpPr>
        <p:spPr/>
        <p:txBody>
          <a:bodyPr/>
          <a:lstStyle/>
          <a:p>
            <a:fld id="{0B1617BE-BA58-4B59-88D5-A8C7B239E913}" type="slidenum">
              <a:rPr lang="en-US" smtClean="0"/>
              <a:t>10</a:t>
            </a:fld>
            <a:endParaRPr lang="en-US"/>
          </a:p>
        </p:txBody>
      </p:sp>
      <p:sp>
        <p:nvSpPr>
          <p:cNvPr id="7" name="Title 2">
            <a:extLst>
              <a:ext uri="{FF2B5EF4-FFF2-40B4-BE49-F238E27FC236}">
                <a16:creationId xmlns:a16="http://schemas.microsoft.com/office/drawing/2014/main" id="{A11101D8-0A99-4982-9B07-56F0EFB8308E}"/>
              </a:ext>
            </a:extLst>
          </p:cNvPr>
          <p:cNvSpPr>
            <a:spLocks noGrp="1"/>
          </p:cNvSpPr>
          <p:nvPr>
            <p:ph type="title"/>
          </p:nvPr>
        </p:nvSpPr>
        <p:spPr>
          <a:xfrm>
            <a:off x="827466" y="-120590"/>
            <a:ext cx="7328726" cy="767146"/>
          </a:xfrm>
        </p:spPr>
        <p:txBody>
          <a:bodyPr/>
          <a:lstStyle/>
          <a:p>
            <a:r>
              <a:rPr lang="en-US"/>
              <a:t>GROUP OPEX</a:t>
            </a:r>
          </a:p>
        </p:txBody>
      </p:sp>
      <p:graphicFrame>
        <p:nvGraphicFramePr>
          <p:cNvPr id="2" name="Tabell 1">
            <a:extLst>
              <a:ext uri="{FF2B5EF4-FFF2-40B4-BE49-F238E27FC236}">
                <a16:creationId xmlns:a16="http://schemas.microsoft.com/office/drawing/2014/main" id="{20701828-81EA-4B1E-9513-D772A78E16BE}"/>
              </a:ext>
            </a:extLst>
          </p:cNvPr>
          <p:cNvGraphicFramePr>
            <a:graphicFrameLocks/>
          </p:cNvGraphicFramePr>
          <p:nvPr>
            <p:extLst>
              <p:ext uri="{D42A27DB-BD31-4B8C-83A1-F6EECF244321}">
                <p14:modId xmlns:p14="http://schemas.microsoft.com/office/powerpoint/2010/main" val="429245805"/>
              </p:ext>
            </p:extLst>
          </p:nvPr>
        </p:nvGraphicFramePr>
        <p:xfrm>
          <a:off x="297179" y="2926549"/>
          <a:ext cx="8093290" cy="2255050"/>
        </p:xfrm>
        <a:graphic>
          <a:graphicData uri="http://schemas.openxmlformats.org/drawingml/2006/table">
            <a:tbl>
              <a:tblPr firstRow="1" bandRow="1">
                <a:tableStyleId>{5202B0CA-FC54-4496-8BCA-5EF66A818D29}</a:tableStyleId>
              </a:tblPr>
              <a:tblGrid>
                <a:gridCol w="3172774">
                  <a:extLst>
                    <a:ext uri="{9D8B030D-6E8A-4147-A177-3AD203B41FA5}">
                      <a16:colId xmlns:a16="http://schemas.microsoft.com/office/drawing/2014/main" val="3411024184"/>
                    </a:ext>
                  </a:extLst>
                </a:gridCol>
                <a:gridCol w="820086">
                  <a:extLst>
                    <a:ext uri="{9D8B030D-6E8A-4147-A177-3AD203B41FA5}">
                      <a16:colId xmlns:a16="http://schemas.microsoft.com/office/drawing/2014/main" val="940017750"/>
                    </a:ext>
                  </a:extLst>
                </a:gridCol>
                <a:gridCol w="820086">
                  <a:extLst>
                    <a:ext uri="{9D8B030D-6E8A-4147-A177-3AD203B41FA5}">
                      <a16:colId xmlns:a16="http://schemas.microsoft.com/office/drawing/2014/main" val="468945417"/>
                    </a:ext>
                  </a:extLst>
                </a:gridCol>
                <a:gridCol w="820086">
                  <a:extLst>
                    <a:ext uri="{9D8B030D-6E8A-4147-A177-3AD203B41FA5}">
                      <a16:colId xmlns:a16="http://schemas.microsoft.com/office/drawing/2014/main" val="780058411"/>
                    </a:ext>
                  </a:extLst>
                </a:gridCol>
                <a:gridCol w="820086">
                  <a:extLst>
                    <a:ext uri="{9D8B030D-6E8A-4147-A177-3AD203B41FA5}">
                      <a16:colId xmlns:a16="http://schemas.microsoft.com/office/drawing/2014/main" val="4003292495"/>
                    </a:ext>
                  </a:extLst>
                </a:gridCol>
                <a:gridCol w="820086">
                  <a:extLst>
                    <a:ext uri="{9D8B030D-6E8A-4147-A177-3AD203B41FA5}">
                      <a16:colId xmlns:a16="http://schemas.microsoft.com/office/drawing/2014/main" val="1803733987"/>
                    </a:ext>
                  </a:extLst>
                </a:gridCol>
                <a:gridCol w="820086">
                  <a:extLst>
                    <a:ext uri="{9D8B030D-6E8A-4147-A177-3AD203B41FA5}">
                      <a16:colId xmlns:a16="http://schemas.microsoft.com/office/drawing/2014/main" val="3088286331"/>
                    </a:ext>
                  </a:extLst>
                </a:gridCol>
              </a:tblGrid>
              <a:tr h="252573">
                <a:tc>
                  <a:txBody>
                    <a:bodyPr/>
                    <a:lstStyle/>
                    <a:p>
                      <a:pPr lvl="1"/>
                      <a:r>
                        <a:rPr lang="sv-SE" sz="1000">
                          <a:effectLst/>
                          <a:latin typeface="Arial"/>
                          <a:ea typeface="Arial" panose="020B0604020202020204" pitchFamily="34" charset="0"/>
                          <a:cs typeface="Arial"/>
                        </a:rPr>
                        <a:t>GROUP P&amp;L (MSEK)</a:t>
                      </a:r>
                      <a:endParaRPr lang="en-SE" sz="1000">
                        <a:effectLst/>
                        <a:latin typeface="Arial"/>
                        <a:ea typeface="Arial" panose="020B0604020202020204" pitchFamily="34" charset="0"/>
                        <a:cs typeface="Arial"/>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lang="sv-SE" sz="900" b="1">
                          <a:effectLst/>
                        </a:rPr>
                        <a:t>Q2 2022</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lang="sv-SE" sz="900" b="1">
                          <a:effectLst/>
                        </a:rPr>
                        <a:t>Q2 2021</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lang="sv-SE" sz="900" b="1">
                          <a:effectLst/>
                        </a:rPr>
                        <a:t>Change</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lang="sv-SE" sz="900" b="1">
                          <a:effectLst/>
                        </a:rPr>
                        <a:t>YTD 2022</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lang="sv-SE" sz="900" b="1">
                          <a:effectLst/>
                        </a:rPr>
                        <a:t>YTD 2021</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tc>
                  <a:txBody>
                    <a:bodyPr/>
                    <a:lstStyle/>
                    <a:p>
                      <a:pPr algn="ctr"/>
                      <a:r>
                        <a:rPr lang="sv-SE" sz="900" b="1">
                          <a:effectLst/>
                        </a:rPr>
                        <a:t>Change</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3819427793"/>
                  </a:ext>
                </a:extLst>
              </a:tr>
              <a:tr h="186412">
                <a:tc>
                  <a:txBody>
                    <a:bodyPr/>
                    <a:lstStyle/>
                    <a:p>
                      <a:pPr lvl="1" algn="l" rtl="0" fontAlgn="b"/>
                      <a:r>
                        <a:rPr lang="sv-SE" sz="900" b="1" i="0" u="none" strike="noStrike">
                          <a:solidFill>
                            <a:srgbClr val="000000"/>
                          </a:solidFill>
                          <a:effectLst/>
                          <a:latin typeface="Arial"/>
                        </a:rPr>
                        <a:t>TOTAL OPEX </a:t>
                      </a:r>
                      <a:endParaRPr lang="sv-SE" sz="900" b="1" i="0" u="none" strike="noStrike">
                        <a:solidFill>
                          <a:srgbClr val="000000"/>
                        </a:solidFill>
                        <a:effectLst/>
                        <a:latin typeface="Arial" panose="020B0604020202020204" pitchFamily="34" charset="0"/>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a:rPr>
                        <a:t>104,6</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SE" sz="900" b="1" i="0" u="none" strike="noStrike">
                          <a:solidFill>
                            <a:srgbClr val="000000"/>
                          </a:solidFill>
                          <a:effectLst/>
                          <a:latin typeface="Arial"/>
                        </a:rPr>
                        <a:t>81,6</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800" b="1" i="0" u="none" strike="noStrike">
                          <a:solidFill>
                            <a:srgbClr val="000000"/>
                          </a:solidFill>
                          <a:effectLst/>
                          <a:latin typeface="Arial"/>
                        </a:rPr>
                        <a:t>28%</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a:rPr>
                        <a:t>211,6</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a:rPr>
                        <a:t>162,6</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800" b="1" i="0" u="none" strike="noStrike">
                          <a:solidFill>
                            <a:srgbClr val="000000"/>
                          </a:solidFill>
                          <a:effectLst/>
                          <a:latin typeface="Arial"/>
                        </a:rPr>
                        <a:t>30%</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28119"/>
                  </a:ext>
                </a:extLst>
              </a:tr>
              <a:tr h="252573">
                <a:tc>
                  <a:txBody>
                    <a:bodyPr/>
                    <a:lstStyle/>
                    <a:p>
                      <a:pPr marL="308610" marR="0" lvl="1" indent="0" algn="l" defTabSz="617220" rtl="0" eaLnBrk="1" fontAlgn="b" latinLnBrk="0" hangingPunct="1">
                        <a:lnSpc>
                          <a:spcPct val="100000"/>
                        </a:lnSpc>
                        <a:spcBef>
                          <a:spcPts val="0"/>
                        </a:spcBef>
                        <a:spcAft>
                          <a:spcPts val="0"/>
                        </a:spcAft>
                        <a:buClrTx/>
                        <a:buSzTx/>
                        <a:buFontTx/>
                        <a:buNone/>
                        <a:tabLst/>
                        <a:defRPr/>
                      </a:pPr>
                      <a:r>
                        <a:rPr lang="sv-SE" sz="900" b="0" i="0" u="none" strike="noStrike">
                          <a:solidFill>
                            <a:srgbClr val="000000"/>
                          </a:solidFill>
                          <a:effectLst/>
                          <a:latin typeface="Arial"/>
                        </a:rPr>
                        <a:t>TOTAL OPEX excl Restructuring </a:t>
                      </a:r>
                      <a:r>
                        <a:rPr lang="sv-SE" sz="900" b="0" i="0" u="none" strike="noStrike" baseline="30000">
                          <a:solidFill>
                            <a:srgbClr val="000000"/>
                          </a:solidFill>
                          <a:effectLst/>
                          <a:latin typeface="Arial"/>
                        </a:rPr>
                        <a:t>1</a:t>
                      </a:r>
                      <a:endParaRPr lang="en-GB" sz="900" b="0" i="0" u="none" strike="noStrike" baseline="30000" noProof="0">
                        <a:solidFill>
                          <a:srgbClr val="000000"/>
                        </a:solidFill>
                        <a:effectLst/>
                        <a:latin typeface="Arial"/>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106,0</a:t>
                      </a:r>
                    </a:p>
                  </a:txBody>
                  <a:tcPr marL="6350" marR="6350" marT="6350" marB="0" anchor="b">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0" i="0" u="none" strike="noStrike">
                          <a:solidFill>
                            <a:srgbClr val="000000"/>
                          </a:solidFill>
                          <a:effectLst/>
                          <a:latin typeface="Arial"/>
                        </a:rPr>
                        <a:t>81,6</a:t>
                      </a:r>
                    </a:p>
                  </a:txBody>
                  <a:tcPr marL="6350" marR="6350" marT="6350" marB="0" anchor="b">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30%</a:t>
                      </a:r>
                    </a:p>
                  </a:txBody>
                  <a:tcPr marL="6350" marR="6350" marT="6350" marB="0" anchor="b">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208,3</a:t>
                      </a:r>
                    </a:p>
                  </a:txBody>
                  <a:tcPr marL="6350" marR="6350" marT="6350" marB="0" anchor="b">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152,6</a:t>
                      </a:r>
                    </a:p>
                  </a:txBody>
                  <a:tcPr marL="6350" marR="6350" marT="6350" marB="0" anchor="b">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37%</a:t>
                      </a:r>
                    </a:p>
                  </a:txBody>
                  <a:tcPr marL="6350" marR="6350" marT="6350" marB="0" anchor="b">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90636215"/>
                  </a:ext>
                </a:extLst>
              </a:tr>
              <a:tr h="252573">
                <a:tc>
                  <a:txBody>
                    <a:bodyPr/>
                    <a:lstStyle/>
                    <a:p>
                      <a:pPr marL="308610" marR="0" lvl="1" indent="0" algn="l" rtl="0" eaLnBrk="1" fontAlgn="b" latinLnBrk="0" hangingPunct="1">
                        <a:lnSpc>
                          <a:spcPct val="100000"/>
                        </a:lnSpc>
                        <a:spcBef>
                          <a:spcPts val="0"/>
                        </a:spcBef>
                        <a:spcAft>
                          <a:spcPts val="0"/>
                        </a:spcAft>
                        <a:buClrTx/>
                        <a:buSzTx/>
                        <a:buFontTx/>
                        <a:buNone/>
                      </a:pPr>
                      <a:r>
                        <a:rPr lang="sv-SE" sz="900" b="0" i="0" u="none" strike="noStrike">
                          <a:solidFill>
                            <a:srgbClr val="000000"/>
                          </a:solidFill>
                          <a:effectLst/>
                          <a:latin typeface="Arial"/>
                        </a:rPr>
                        <a:t>TOTAL OPEX excl </a:t>
                      </a:r>
                      <a:r>
                        <a:rPr lang="en-GB" sz="900">
                          <a:solidFill>
                            <a:schemeClr val="tx1"/>
                          </a:solidFill>
                          <a:cs typeface="Arial"/>
                        </a:rPr>
                        <a:t>Acquisitions </a:t>
                      </a:r>
                      <a:r>
                        <a:rPr lang="sv-SE" sz="900" b="0" i="0" u="none" strike="noStrike" baseline="30000">
                          <a:solidFill>
                            <a:srgbClr val="000000"/>
                          </a:solidFill>
                          <a:effectLst/>
                          <a:latin typeface="Arial"/>
                        </a:rPr>
                        <a:t>2</a:t>
                      </a:r>
                      <a:endParaRPr lang="en-GB" sz="900" b="0" i="0" u="none" strike="noStrike" baseline="30000" noProof="0">
                        <a:solidFill>
                          <a:srgbClr val="000000"/>
                        </a:solidFill>
                        <a:effectLst/>
                        <a:latin typeface="Arial"/>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82,3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0" i="0" u="none" strike="noStrike">
                          <a:solidFill>
                            <a:srgbClr val="000000"/>
                          </a:solidFill>
                          <a:effectLst/>
                          <a:latin typeface="Arial"/>
                        </a:rPr>
                        <a:t>81,6</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168,3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162,6</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4%</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804089"/>
                  </a:ext>
                </a:extLst>
              </a:tr>
              <a:tr h="186412">
                <a:tc>
                  <a:txBody>
                    <a:bodyPr/>
                    <a:lstStyle/>
                    <a:p>
                      <a:pPr lvl="2" algn="l" rtl="0" fontAlgn="b"/>
                      <a:r>
                        <a:rPr lang="en-GB" sz="900" b="1" i="0" u="none" strike="noStrike" noProof="0">
                          <a:solidFill>
                            <a:srgbClr val="000000"/>
                          </a:solidFill>
                          <a:effectLst/>
                          <a:latin typeface="Arial"/>
                        </a:rPr>
                        <a:t>OPEX Core</a:t>
                      </a:r>
                    </a:p>
                  </a:txBody>
                  <a:tcPr marL="0" marR="0"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a:rPr>
                        <a:t>100,0</a:t>
                      </a:r>
                    </a:p>
                  </a:txBody>
                  <a:tcPr marL="6350" marR="6350" marT="6350" marB="0" anchor="b">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b"/>
                      <a:r>
                        <a:rPr lang="en-SE" sz="900" b="1" i="0" u="none" strike="noStrike">
                          <a:solidFill>
                            <a:srgbClr val="000000"/>
                          </a:solidFill>
                          <a:effectLst/>
                          <a:latin typeface="Arial"/>
                        </a:rPr>
                        <a:t>74,8</a:t>
                      </a:r>
                    </a:p>
                  </a:txBody>
                  <a:tcPr marL="6350" marR="6350" marT="6350" marB="0" anchor="b">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800" b="1" i="0" u="none" strike="noStrike">
                          <a:solidFill>
                            <a:srgbClr val="000000"/>
                          </a:solidFill>
                          <a:effectLst/>
                          <a:latin typeface="Arial"/>
                        </a:rPr>
                        <a:t>34%</a:t>
                      </a:r>
                    </a:p>
                  </a:txBody>
                  <a:tcPr marL="6350" marR="6350" marT="6350" marB="0" anchor="b">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a:rPr>
                        <a:t>202,2</a:t>
                      </a:r>
                    </a:p>
                  </a:txBody>
                  <a:tcPr marL="6350" marR="6350" marT="6350" marB="0" anchor="b">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a:rPr>
                        <a:t>149,9</a:t>
                      </a:r>
                    </a:p>
                  </a:txBody>
                  <a:tcPr marL="6350" marR="6350" marT="6350" marB="0" anchor="b">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800" b="1" i="0" u="none" strike="noStrike">
                          <a:solidFill>
                            <a:srgbClr val="000000"/>
                          </a:solidFill>
                          <a:effectLst/>
                          <a:latin typeface="Arial"/>
                        </a:rPr>
                        <a:t>35%</a:t>
                      </a:r>
                    </a:p>
                  </a:txBody>
                  <a:tcPr marL="6350" marR="6350" marT="6350" marB="0" anchor="b">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681396"/>
                  </a:ext>
                </a:extLst>
              </a:tr>
              <a:tr h="186412">
                <a:tc>
                  <a:txBody>
                    <a:bodyPr/>
                    <a:lstStyle/>
                    <a:p>
                      <a:pPr lvl="2" algn="l" rtl="0" fontAlgn="b"/>
                      <a:r>
                        <a:rPr lang="en-GB" sz="900" b="0" i="0" u="none" strike="noStrike" noProof="0">
                          <a:solidFill>
                            <a:srgbClr val="000000"/>
                          </a:solidFill>
                          <a:effectLst/>
                          <a:latin typeface="Arial"/>
                        </a:rPr>
                        <a:t> Sales </a:t>
                      </a:r>
                      <a:endParaRPr lang="en-GB" sz="900" b="0" i="0" u="none" strike="noStrike" noProof="0">
                        <a:solidFill>
                          <a:srgbClr val="000000"/>
                        </a:solidFill>
                        <a:effectLst/>
                        <a:latin typeface="Arial" panose="020B0604020202020204" pitchFamily="34" charset="0"/>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83,2</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0" i="0" u="none" strike="noStrike">
                          <a:solidFill>
                            <a:srgbClr val="000000"/>
                          </a:solidFill>
                          <a:effectLst/>
                          <a:latin typeface="Arial"/>
                        </a:rPr>
                        <a:t>44,0</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89%</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155,3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87,3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78%</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86260807"/>
                  </a:ext>
                </a:extLst>
              </a:tr>
              <a:tr h="186412">
                <a:tc>
                  <a:txBody>
                    <a:bodyPr/>
                    <a:lstStyle/>
                    <a:p>
                      <a:pPr lvl="2" algn="l" rtl="0" fontAlgn="b"/>
                      <a:r>
                        <a:rPr lang="sv-SE" sz="900" b="0" i="0" u="none" strike="noStrike">
                          <a:solidFill>
                            <a:srgbClr val="000000"/>
                          </a:solidFill>
                          <a:effectLst/>
                          <a:latin typeface="Arial"/>
                        </a:rPr>
                        <a:t> Admin</a:t>
                      </a:r>
                      <a:endParaRPr lang="sv-SE" sz="900" b="0" i="0" u="none" strike="noStrike" err="1">
                        <a:solidFill>
                          <a:srgbClr val="000000"/>
                        </a:solidFill>
                        <a:effectLst/>
                        <a:latin typeface="Arial"/>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7,8</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0" i="0" u="none" strike="noStrike">
                          <a:solidFill>
                            <a:srgbClr val="000000"/>
                          </a:solidFill>
                          <a:effectLst/>
                          <a:latin typeface="Arial"/>
                        </a:rPr>
                        <a:t>7,7</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1%</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18,8</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23,4</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-19%</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83829858"/>
                  </a:ext>
                </a:extLst>
              </a:tr>
              <a:tr h="186412">
                <a:tc>
                  <a:txBody>
                    <a:bodyPr/>
                    <a:lstStyle/>
                    <a:p>
                      <a:pPr lvl="2" algn="l" rtl="0" fontAlgn="b"/>
                      <a:r>
                        <a:rPr lang="sv-SE" sz="900" b="0" i="0" u="none" strike="noStrike">
                          <a:solidFill>
                            <a:srgbClr val="000000"/>
                          </a:solidFill>
                          <a:effectLst/>
                          <a:latin typeface="Arial"/>
                        </a:rPr>
                        <a:t> R&amp;D</a:t>
                      </a: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23,3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0" i="0" u="none" strike="noStrike">
                          <a:solidFill>
                            <a:srgbClr val="000000"/>
                          </a:solidFill>
                          <a:effectLst/>
                          <a:latin typeface="Arial"/>
                        </a:rPr>
                        <a:t>21,3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9%</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43,4</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42,6</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2%</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11397268"/>
                  </a:ext>
                </a:extLst>
              </a:tr>
              <a:tr h="186412">
                <a:tc>
                  <a:txBody>
                    <a:bodyPr/>
                    <a:lstStyle/>
                    <a:p>
                      <a:pPr lvl="2" algn="l" rtl="0" fontAlgn="b"/>
                      <a:r>
                        <a:rPr lang="sv-SE" sz="900" b="0" i="0" u="none" strike="noStrike">
                          <a:solidFill>
                            <a:srgbClr val="000000"/>
                          </a:solidFill>
                          <a:effectLst/>
                          <a:latin typeface="Arial"/>
                        </a:rPr>
                        <a:t> Other</a:t>
                      </a:r>
                      <a:endParaRPr lang="sv-SE" sz="900" b="0" i="0" u="none" strike="noStrike" err="1">
                        <a:solidFill>
                          <a:srgbClr val="000000"/>
                        </a:solidFill>
                        <a:effectLst/>
                        <a:latin typeface="Arial"/>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-14,2</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0" i="0" u="none" strike="noStrike">
                          <a:solidFill>
                            <a:srgbClr val="000000"/>
                          </a:solidFill>
                          <a:effectLst/>
                          <a:latin typeface="Arial"/>
                        </a:rPr>
                        <a:t>1,8</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-881%</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-15,3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900" b="0" i="0" u="none" strike="noStrike">
                          <a:solidFill>
                            <a:srgbClr val="000000"/>
                          </a:solidFill>
                          <a:effectLst/>
                          <a:latin typeface="Arial"/>
                        </a:rPr>
                        <a:t>-3,3</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b"/>
                      <a:r>
                        <a:rPr lang="en-SE" sz="800" b="0" i="0" u="none" strike="noStrike">
                          <a:solidFill>
                            <a:srgbClr val="000000"/>
                          </a:solidFill>
                          <a:effectLst/>
                          <a:latin typeface="Arial"/>
                        </a:rPr>
                        <a:t>359%</a:t>
                      </a:r>
                    </a:p>
                  </a:txBody>
                  <a:tcPr marL="6350" marR="6350" marT="6350" marB="0" anchor="b">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351128"/>
                  </a:ext>
                </a:extLst>
              </a:tr>
              <a:tr h="378859">
                <a:tc>
                  <a:txBody>
                    <a:bodyPr/>
                    <a:lstStyle/>
                    <a:p>
                      <a:pPr lvl="1" algn="l" rtl="0" fontAlgn="b"/>
                      <a:r>
                        <a:rPr lang="sv-SE" sz="900" b="1" i="0" u="none" strike="noStrike">
                          <a:solidFill>
                            <a:srgbClr val="000000"/>
                          </a:solidFill>
                          <a:effectLst/>
                          <a:latin typeface="Arial"/>
                        </a:rPr>
                        <a:t>OPEX Non-Core (MetaboGen+BioGaia Pharma)</a:t>
                      </a:r>
                    </a:p>
                  </a:txBody>
                  <a:tcPr marL="0" marR="0" marT="0" marB="0" anchor="ct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SE" sz="900" b="1" i="0" u="none" strike="noStrike">
                          <a:solidFill>
                            <a:srgbClr val="000000"/>
                          </a:solidFill>
                          <a:effectLst/>
                          <a:latin typeface="Arial"/>
                        </a:rPr>
                        <a:t>4,6</a:t>
                      </a:r>
                    </a:p>
                  </a:txBody>
                  <a:tcPr marL="6350" marR="6350" marT="6350" marB="0" anchor="b">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b"/>
                      <a:r>
                        <a:rPr lang="en-SE" sz="900" b="1" i="0" u="none" strike="noStrike">
                          <a:solidFill>
                            <a:srgbClr val="000000"/>
                          </a:solidFill>
                          <a:effectLst/>
                          <a:latin typeface="Arial"/>
                        </a:rPr>
                        <a:t>6,8</a:t>
                      </a:r>
                    </a:p>
                  </a:txBody>
                  <a:tcPr marL="6350" marR="6350" marT="6350" marB="0" anchor="b">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SE" sz="800" b="1" i="0" u="none" strike="noStrike">
                          <a:solidFill>
                            <a:srgbClr val="000000"/>
                          </a:solidFill>
                          <a:effectLst/>
                          <a:latin typeface="Arial"/>
                        </a:rPr>
                        <a:t>-32%</a:t>
                      </a:r>
                    </a:p>
                  </a:txBody>
                  <a:tcPr marL="6350" marR="6350" marT="6350" marB="0" anchor="b">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SE" sz="900" b="1" i="0" u="none" strike="noStrike">
                          <a:solidFill>
                            <a:srgbClr val="000000"/>
                          </a:solidFill>
                          <a:effectLst/>
                          <a:latin typeface="Arial"/>
                        </a:rPr>
                        <a:t>9,4</a:t>
                      </a:r>
                    </a:p>
                  </a:txBody>
                  <a:tcPr marL="6350" marR="6350" marT="6350" marB="0" anchor="b">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SE" sz="900" b="1" i="0" u="none" strike="noStrike">
                          <a:solidFill>
                            <a:srgbClr val="000000"/>
                          </a:solidFill>
                          <a:effectLst/>
                          <a:latin typeface="Arial"/>
                        </a:rPr>
                        <a:t>12,7</a:t>
                      </a:r>
                    </a:p>
                  </a:txBody>
                  <a:tcPr marL="6350" marR="6350" marT="6350" marB="0" anchor="b">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en-SE" sz="800" b="1" i="0" u="none" strike="noStrike">
                          <a:solidFill>
                            <a:srgbClr val="000000"/>
                          </a:solidFill>
                          <a:effectLst/>
                          <a:latin typeface="Arial"/>
                        </a:rPr>
                        <a:t>-26%</a:t>
                      </a:r>
                    </a:p>
                  </a:txBody>
                  <a:tcPr marL="6350" marR="6350" marT="6350" marB="0" anchor="b">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042014"/>
                  </a:ext>
                </a:extLst>
              </a:tr>
            </a:tbl>
          </a:graphicData>
        </a:graphic>
      </p:graphicFrame>
      <p:cxnSp>
        <p:nvCxnSpPr>
          <p:cNvPr id="19" name="Rak koppling 18">
            <a:extLst>
              <a:ext uri="{FF2B5EF4-FFF2-40B4-BE49-F238E27FC236}">
                <a16:creationId xmlns:a16="http://schemas.microsoft.com/office/drawing/2014/main" id="{76F09BD1-0EF2-4598-897A-63996E8DF96E}"/>
              </a:ext>
            </a:extLst>
          </p:cNvPr>
          <p:cNvCxnSpPr>
            <a:cxnSpLocks/>
          </p:cNvCxnSpPr>
          <p:nvPr/>
        </p:nvCxnSpPr>
        <p:spPr>
          <a:xfrm>
            <a:off x="5336083" y="1449850"/>
            <a:ext cx="0" cy="68244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20" name="Rak koppling 19">
            <a:extLst>
              <a:ext uri="{FF2B5EF4-FFF2-40B4-BE49-F238E27FC236}">
                <a16:creationId xmlns:a16="http://schemas.microsoft.com/office/drawing/2014/main" id="{A276BA3B-BC6E-4BFE-AFD7-57038495E43C}"/>
              </a:ext>
            </a:extLst>
          </p:cNvPr>
          <p:cNvCxnSpPr>
            <a:cxnSpLocks/>
          </p:cNvCxnSpPr>
          <p:nvPr/>
        </p:nvCxnSpPr>
        <p:spPr>
          <a:xfrm flipV="1">
            <a:off x="5336083" y="1441529"/>
            <a:ext cx="2820109" cy="8321"/>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22" name="Rak pilkoppling 21">
            <a:extLst>
              <a:ext uri="{FF2B5EF4-FFF2-40B4-BE49-F238E27FC236}">
                <a16:creationId xmlns:a16="http://schemas.microsoft.com/office/drawing/2014/main" id="{3C4F36D0-7AC6-451F-87B9-8E297A616936}"/>
              </a:ext>
            </a:extLst>
          </p:cNvPr>
          <p:cNvCxnSpPr>
            <a:cxnSpLocks/>
          </p:cNvCxnSpPr>
          <p:nvPr/>
        </p:nvCxnSpPr>
        <p:spPr>
          <a:xfrm>
            <a:off x="8158482" y="1443580"/>
            <a:ext cx="0" cy="347490"/>
          </a:xfrm>
          <a:prstGeom prst="straightConnector1">
            <a:avLst/>
          </a:prstGeom>
          <a:ln>
            <a:solidFill>
              <a:schemeClr val="tx2"/>
            </a:solidFill>
            <a:tailEnd type="triangle"/>
          </a:ln>
        </p:spPr>
        <p:style>
          <a:lnRef idx="1">
            <a:schemeClr val="accent4"/>
          </a:lnRef>
          <a:fillRef idx="0">
            <a:schemeClr val="accent4"/>
          </a:fillRef>
          <a:effectRef idx="0">
            <a:schemeClr val="accent4"/>
          </a:effectRef>
          <a:fontRef idx="minor">
            <a:schemeClr val="tx1"/>
          </a:fontRef>
        </p:style>
      </p:cxnSp>
      <p:cxnSp>
        <p:nvCxnSpPr>
          <p:cNvPr id="23" name="Rak koppling 22">
            <a:extLst>
              <a:ext uri="{FF2B5EF4-FFF2-40B4-BE49-F238E27FC236}">
                <a16:creationId xmlns:a16="http://schemas.microsoft.com/office/drawing/2014/main" id="{F1A7792D-71D5-4D11-88D6-60398E90BB2C}"/>
              </a:ext>
            </a:extLst>
          </p:cNvPr>
          <p:cNvCxnSpPr>
            <a:cxnSpLocks/>
          </p:cNvCxnSpPr>
          <p:nvPr/>
        </p:nvCxnSpPr>
        <p:spPr>
          <a:xfrm>
            <a:off x="5212165" y="2571368"/>
            <a:ext cx="3169540" cy="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25" name="Ellips 24">
            <a:extLst>
              <a:ext uri="{FF2B5EF4-FFF2-40B4-BE49-F238E27FC236}">
                <a16:creationId xmlns:a16="http://schemas.microsoft.com/office/drawing/2014/main" id="{85A2DA99-452C-4E5D-AD43-061CC592B9F6}"/>
              </a:ext>
            </a:extLst>
          </p:cNvPr>
          <p:cNvSpPr/>
          <p:nvPr/>
        </p:nvSpPr>
        <p:spPr>
          <a:xfrm>
            <a:off x="6323372" y="1336383"/>
            <a:ext cx="620202" cy="184659"/>
          </a:xfrm>
          <a:prstGeom prst="ellipse">
            <a:avLst/>
          </a:prstGeom>
          <a:solidFill>
            <a:schemeClr val="bg1"/>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9A16154E-F1D3-4E75-BC90-F6962280A010}"/>
              </a:ext>
            </a:extLst>
          </p:cNvPr>
          <p:cNvSpPr txBox="1"/>
          <p:nvPr/>
        </p:nvSpPr>
        <p:spPr>
          <a:xfrm>
            <a:off x="6396779" y="1310724"/>
            <a:ext cx="1009816" cy="261610"/>
          </a:xfrm>
          <a:prstGeom prst="rect">
            <a:avLst/>
          </a:prstGeom>
          <a:noFill/>
        </p:spPr>
        <p:txBody>
          <a:bodyPr wrap="square" rtlCol="0">
            <a:spAutoFit/>
          </a:bodyPr>
          <a:lstStyle/>
          <a:p>
            <a:r>
              <a:rPr lang="sv-SE" sz="1050"/>
              <a:t>+23</a:t>
            </a:r>
          </a:p>
        </p:txBody>
      </p:sp>
      <p:sp>
        <p:nvSpPr>
          <p:cNvPr id="27" name="textruta 26">
            <a:extLst>
              <a:ext uri="{FF2B5EF4-FFF2-40B4-BE49-F238E27FC236}">
                <a16:creationId xmlns:a16="http://schemas.microsoft.com/office/drawing/2014/main" id="{3E9C6C1C-0578-473D-9A77-70EBB1548132}"/>
              </a:ext>
            </a:extLst>
          </p:cNvPr>
          <p:cNvSpPr txBox="1">
            <a:spLocks/>
          </p:cNvSpPr>
          <p:nvPr/>
        </p:nvSpPr>
        <p:spPr>
          <a:xfrm>
            <a:off x="836296" y="1112520"/>
            <a:ext cx="4167074" cy="1492716"/>
          </a:xfrm>
          <a:prstGeom prst="rect">
            <a:avLst/>
          </a:prstGeom>
          <a:noFill/>
        </p:spPr>
        <p:txBody>
          <a:bodyPr wrap="square">
            <a:spAutoFit/>
          </a:bodyPr>
          <a:lstStyle/>
          <a:p>
            <a:r>
              <a:rPr lang="en-GB" sz="1100">
                <a:solidFill>
                  <a:schemeClr val="tx1"/>
                </a:solidFill>
              </a:rPr>
              <a:t>Total OPEX +28%. </a:t>
            </a:r>
            <a:r>
              <a:rPr lang="en-GB" sz="1100">
                <a:solidFill>
                  <a:schemeClr val="tx1"/>
                </a:solidFill>
                <a:cs typeface="Arial"/>
              </a:rPr>
              <a:t>OPEX excluding Acquisitions +1%</a:t>
            </a:r>
          </a:p>
          <a:p>
            <a:pPr marL="285750" indent="-285750" algn="just">
              <a:buFont typeface="Arial" panose="020B0604020202020204" pitchFamily="34" charset="0"/>
              <a:buChar char="•"/>
            </a:pPr>
            <a:r>
              <a:rPr lang="en-GB" sz="1000">
                <a:solidFill>
                  <a:schemeClr val="tx1"/>
                </a:solidFill>
                <a:cs typeface="Arial"/>
              </a:rPr>
              <a:t>Sales costs increased mainly due to </a:t>
            </a:r>
            <a:r>
              <a:rPr lang="en-GB" sz="1000" err="1">
                <a:solidFill>
                  <a:schemeClr val="tx1"/>
                </a:solidFill>
                <a:cs typeface="Arial"/>
              </a:rPr>
              <a:t>Everidis</a:t>
            </a:r>
            <a:r>
              <a:rPr lang="en-GB" sz="1000">
                <a:solidFill>
                  <a:schemeClr val="tx1"/>
                </a:solidFill>
                <a:cs typeface="Arial"/>
              </a:rPr>
              <a:t> (22.3 MSEK) but also due to increased activities. </a:t>
            </a:r>
          </a:p>
          <a:p>
            <a:pPr marL="285750" indent="-285750" algn="just">
              <a:buFont typeface="Arial" panose="020B0604020202020204" pitchFamily="34" charset="0"/>
              <a:buChar char="•"/>
            </a:pPr>
            <a:r>
              <a:rPr lang="en-GB" sz="1000">
                <a:solidFill>
                  <a:schemeClr val="tx1"/>
                </a:solidFill>
                <a:cs typeface="Arial"/>
              </a:rPr>
              <a:t>Admin costs flat and included costs for evaluation of acquisition candidates 0.3 (0,0 MSEK) and impairment of right-of-use assets linked to a rental contract for premises in Lund -1.7 (</a:t>
            </a:r>
            <a:r>
              <a:rPr lang="en-GB" sz="1000">
                <a:cs typeface="Arial"/>
              </a:rPr>
              <a:t>0.0</a:t>
            </a:r>
            <a:r>
              <a:rPr lang="en-GB" sz="1000">
                <a:solidFill>
                  <a:schemeClr val="tx1"/>
                </a:solidFill>
                <a:cs typeface="Arial"/>
              </a:rPr>
              <a:t> MSEK)</a:t>
            </a:r>
          </a:p>
          <a:p>
            <a:pPr marL="285750" indent="-285750" algn="just">
              <a:buFont typeface="Arial" panose="020B0604020202020204" pitchFamily="34" charset="0"/>
              <a:buChar char="•"/>
            </a:pPr>
            <a:r>
              <a:rPr lang="en-GB" sz="1000">
                <a:solidFill>
                  <a:schemeClr val="tx1"/>
                </a:solidFill>
                <a:cs typeface="Arial"/>
              </a:rPr>
              <a:t>R&amp;D costs excluding </a:t>
            </a:r>
            <a:r>
              <a:rPr lang="en-GB" sz="1000" err="1">
                <a:solidFill>
                  <a:schemeClr val="tx1"/>
                </a:solidFill>
                <a:cs typeface="Arial"/>
              </a:rPr>
              <a:t>MetaboGen</a:t>
            </a:r>
            <a:r>
              <a:rPr lang="en-GB" sz="1000">
                <a:solidFill>
                  <a:schemeClr val="tx1"/>
                </a:solidFill>
                <a:cs typeface="Arial"/>
              </a:rPr>
              <a:t> and BioGaia Pharma increased slightly due to phasing of costs for clinical studies</a:t>
            </a:r>
          </a:p>
          <a:p>
            <a:pPr marL="285750" indent="-285750" algn="just">
              <a:buFont typeface="Arial" panose="020B0604020202020204" pitchFamily="34" charset="0"/>
              <a:buChar char="•"/>
            </a:pPr>
            <a:r>
              <a:rPr lang="en-GB" sz="1000">
                <a:solidFill>
                  <a:schemeClr val="tx1"/>
                </a:solidFill>
                <a:cs typeface="Arial"/>
              </a:rPr>
              <a:t>Other costs at -14,2 MSEK due to positive currency effects</a:t>
            </a:r>
            <a:endParaRPr lang="en-US" sz="1000"/>
          </a:p>
        </p:txBody>
      </p:sp>
      <p:sp>
        <p:nvSpPr>
          <p:cNvPr id="28" name="Rectangle 3">
            <a:extLst>
              <a:ext uri="{FF2B5EF4-FFF2-40B4-BE49-F238E27FC236}">
                <a16:creationId xmlns:a16="http://schemas.microsoft.com/office/drawing/2014/main" id="{9184EFC2-5A56-4DAA-9C55-93CFF4447150}"/>
              </a:ext>
            </a:extLst>
          </p:cNvPr>
          <p:cNvSpPr>
            <a:spLocks/>
          </p:cNvSpPr>
          <p:nvPr/>
        </p:nvSpPr>
        <p:spPr>
          <a:xfrm>
            <a:off x="223520" y="5259066"/>
            <a:ext cx="3745220" cy="4358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800" b="0" u="none" strike="noStrike" kern="1200" baseline="30000">
                <a:solidFill>
                  <a:schemeClr val="tx1">
                    <a:lumMod val="50000"/>
                    <a:lumOff val="50000"/>
                  </a:schemeClr>
                </a:solidFill>
                <a:effectLst/>
              </a:rPr>
              <a:t>1 </a:t>
            </a:r>
            <a:r>
              <a:rPr lang="en-US" sz="700">
                <a:solidFill>
                  <a:schemeClr val="tx1">
                    <a:lumMod val="50000"/>
                    <a:lumOff val="50000"/>
                  </a:schemeClr>
                </a:solidFill>
              </a:rPr>
              <a:t>excl. restructuring costs and excluding costs evaluation of acquisition candidates</a:t>
            </a:r>
          </a:p>
          <a:p>
            <a:r>
              <a:rPr lang="en-US" sz="700" baseline="30000">
                <a:solidFill>
                  <a:schemeClr val="tx1">
                    <a:lumMod val="50000"/>
                    <a:lumOff val="50000"/>
                  </a:schemeClr>
                </a:solidFill>
              </a:rPr>
              <a:t>2</a:t>
            </a:r>
            <a:r>
              <a:rPr lang="en-US" sz="700">
                <a:solidFill>
                  <a:schemeClr val="tx1">
                    <a:lumMod val="50000"/>
                    <a:lumOff val="50000"/>
                  </a:schemeClr>
                </a:solidFill>
              </a:rPr>
              <a:t> excl BioGaia USA </a:t>
            </a:r>
            <a:endParaRPr lang="sv-SE" sz="700">
              <a:solidFill>
                <a:schemeClr val="tx1">
                  <a:lumMod val="50000"/>
                  <a:lumOff val="50000"/>
                </a:schemeClr>
              </a:solidFill>
            </a:endParaRPr>
          </a:p>
        </p:txBody>
      </p:sp>
      <mc:AlternateContent xmlns:mc="http://schemas.openxmlformats.org/markup-compatibility/2006">
        <mc:Choice xmlns:cx1="http://schemas.microsoft.com/office/drawing/2015/9/8/chartex" Requires="cx1">
          <p:graphicFrame>
            <p:nvGraphicFramePr>
              <p:cNvPr id="15" name="Diagram 14">
                <a:extLst>
                  <a:ext uri="{FF2B5EF4-FFF2-40B4-BE49-F238E27FC236}">
                    <a16:creationId xmlns:a16="http://schemas.microsoft.com/office/drawing/2014/main" id="{4808F604-8DC5-430D-AB51-796F1F88AACB}"/>
                  </a:ext>
                </a:extLst>
              </p:cNvPr>
              <p:cNvGraphicFramePr/>
              <p:nvPr>
                <p:extLst>
                  <p:ext uri="{D42A27DB-BD31-4B8C-83A1-F6EECF244321}">
                    <p14:modId xmlns:p14="http://schemas.microsoft.com/office/powerpoint/2010/main" val="234614469"/>
                  </p:ext>
                </p:extLst>
              </p:nvPr>
            </p:nvGraphicFramePr>
            <p:xfrm>
              <a:off x="4956952" y="1715839"/>
              <a:ext cx="3519727" cy="11124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5" name="Diagram 14">
                <a:extLst>
                  <a:ext uri="{FF2B5EF4-FFF2-40B4-BE49-F238E27FC236}">
                    <a16:creationId xmlns:a16="http://schemas.microsoft.com/office/drawing/2014/main" id="{4808F604-8DC5-430D-AB51-796F1F88AACB}"/>
                  </a:ext>
                </a:extLst>
              </p:cNvPr>
              <p:cNvPicPr>
                <a:picLocks noGrp="1" noRot="1" noChangeAspect="1" noMove="1" noResize="1" noEditPoints="1" noAdjustHandles="1" noChangeArrowheads="1" noChangeShapeType="1"/>
              </p:cNvPicPr>
              <p:nvPr/>
            </p:nvPicPr>
            <p:blipFill>
              <a:blip r:embed="rId4"/>
              <a:stretch>
                <a:fillRect/>
              </a:stretch>
            </p:blipFill>
            <p:spPr>
              <a:xfrm>
                <a:off x="4956952" y="1715839"/>
                <a:ext cx="3519727" cy="1112400"/>
              </a:xfrm>
              <a:prstGeom prst="rect">
                <a:avLst/>
              </a:prstGeom>
            </p:spPr>
          </p:pic>
        </mc:Fallback>
      </mc:AlternateContent>
      <p:sp>
        <p:nvSpPr>
          <p:cNvPr id="18" name="Rectangle 19">
            <a:extLst>
              <a:ext uri="{FF2B5EF4-FFF2-40B4-BE49-F238E27FC236}">
                <a16:creationId xmlns:a16="http://schemas.microsoft.com/office/drawing/2014/main" id="{5442F5B8-F3A5-4B02-186E-87345CB92018}"/>
              </a:ext>
            </a:extLst>
          </p:cNvPr>
          <p:cNvSpPr>
            <a:spLocks/>
          </p:cNvSpPr>
          <p:nvPr/>
        </p:nvSpPr>
        <p:spPr>
          <a:xfrm>
            <a:off x="3479682" y="3185802"/>
            <a:ext cx="2426448" cy="1995798"/>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itle 2">
            <a:extLst>
              <a:ext uri="{FF2B5EF4-FFF2-40B4-BE49-F238E27FC236}">
                <a16:creationId xmlns:a16="http://schemas.microsoft.com/office/drawing/2014/main" id="{2676261D-4C4D-5742-C89E-675EDBF9B97C}"/>
              </a:ext>
            </a:extLst>
          </p:cNvPr>
          <p:cNvSpPr txBox="1">
            <a:spLocks/>
          </p:cNvSpPr>
          <p:nvPr/>
        </p:nvSpPr>
        <p:spPr>
          <a:xfrm>
            <a:off x="5928540" y="387503"/>
            <a:ext cx="2378808" cy="767146"/>
          </a:xfrm>
          <a:prstGeom prst="rect">
            <a:avLst/>
          </a:prstGeom>
        </p:spPr>
        <p:txBody>
          <a:bodyPr vert="horz" lIns="0" tIns="0" rIns="0" bIns="0" rtlCol="0" anchor="b" anchorCtr="0">
            <a:noAutofit/>
          </a:bodyPr>
          <a:lst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a:t>Q2 BRIDGE</a:t>
            </a:r>
          </a:p>
        </p:txBody>
      </p:sp>
    </p:spTree>
    <p:extLst>
      <p:ext uri="{BB962C8B-B14F-4D97-AF65-F5344CB8AC3E}">
        <p14:creationId xmlns:p14="http://schemas.microsoft.com/office/powerpoint/2010/main" val="17071890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FB8D0-48F7-0D46-84E9-7896B7C9A9E1}"/>
              </a:ext>
            </a:extLst>
          </p:cNvPr>
          <p:cNvSpPr>
            <a:spLocks noGrp="1"/>
          </p:cNvSpPr>
          <p:nvPr>
            <p:ph type="sldNum" sz="quarter" idx="12"/>
          </p:nvPr>
        </p:nvSpPr>
        <p:spPr/>
        <p:txBody>
          <a:bodyPr/>
          <a:lstStyle/>
          <a:p>
            <a:fld id="{0B1617BE-BA58-4B59-88D5-A8C7B239E913}" type="slidenum">
              <a:rPr lang="en-US" smtClean="0"/>
              <a:t>11</a:t>
            </a:fld>
            <a:endParaRPr lang="en-US"/>
          </a:p>
        </p:txBody>
      </p:sp>
      <p:sp>
        <p:nvSpPr>
          <p:cNvPr id="7" name="Title 2">
            <a:extLst>
              <a:ext uri="{FF2B5EF4-FFF2-40B4-BE49-F238E27FC236}">
                <a16:creationId xmlns:a16="http://schemas.microsoft.com/office/drawing/2014/main" id="{A11101D8-0A99-4982-9B07-56F0EFB8308E}"/>
              </a:ext>
            </a:extLst>
          </p:cNvPr>
          <p:cNvSpPr>
            <a:spLocks noGrp="1"/>
          </p:cNvSpPr>
          <p:nvPr>
            <p:ph type="title"/>
          </p:nvPr>
        </p:nvSpPr>
        <p:spPr>
          <a:xfrm>
            <a:off x="915163" y="345374"/>
            <a:ext cx="7328726" cy="767146"/>
          </a:xfrm>
        </p:spPr>
        <p:txBody>
          <a:bodyPr/>
          <a:lstStyle/>
          <a:p>
            <a:r>
              <a:rPr lang="en-US"/>
              <a:t>GROUP PROFIT AND LOSS</a:t>
            </a:r>
          </a:p>
        </p:txBody>
      </p:sp>
      <p:graphicFrame>
        <p:nvGraphicFramePr>
          <p:cNvPr id="2" name="Tabell 1">
            <a:extLst>
              <a:ext uri="{FF2B5EF4-FFF2-40B4-BE49-F238E27FC236}">
                <a16:creationId xmlns:a16="http://schemas.microsoft.com/office/drawing/2014/main" id="{20701828-81EA-4B1E-9513-D772A78E16BE}"/>
              </a:ext>
            </a:extLst>
          </p:cNvPr>
          <p:cNvGraphicFramePr>
            <a:graphicFrameLocks noGrp="1"/>
          </p:cNvGraphicFramePr>
          <p:nvPr>
            <p:extLst>
              <p:ext uri="{D42A27DB-BD31-4B8C-83A1-F6EECF244321}">
                <p14:modId xmlns:p14="http://schemas.microsoft.com/office/powerpoint/2010/main" val="1801606306"/>
              </p:ext>
            </p:extLst>
          </p:nvPr>
        </p:nvGraphicFramePr>
        <p:xfrm>
          <a:off x="297179" y="2926549"/>
          <a:ext cx="8118688" cy="2493839"/>
        </p:xfrm>
        <a:graphic>
          <a:graphicData uri="http://schemas.openxmlformats.org/drawingml/2006/table">
            <a:tbl>
              <a:tblPr firstRow="1" bandRow="1">
                <a:tableStyleId>{5202B0CA-FC54-4496-8BCA-5EF66A818D29}</a:tableStyleId>
              </a:tblPr>
              <a:tblGrid>
                <a:gridCol w="3174154">
                  <a:extLst>
                    <a:ext uri="{9D8B030D-6E8A-4147-A177-3AD203B41FA5}">
                      <a16:colId xmlns:a16="http://schemas.microsoft.com/office/drawing/2014/main" val="3411024184"/>
                    </a:ext>
                  </a:extLst>
                </a:gridCol>
                <a:gridCol w="824089">
                  <a:extLst>
                    <a:ext uri="{9D8B030D-6E8A-4147-A177-3AD203B41FA5}">
                      <a16:colId xmlns:a16="http://schemas.microsoft.com/office/drawing/2014/main" val="940017750"/>
                    </a:ext>
                  </a:extLst>
                </a:gridCol>
                <a:gridCol w="824089">
                  <a:extLst>
                    <a:ext uri="{9D8B030D-6E8A-4147-A177-3AD203B41FA5}">
                      <a16:colId xmlns:a16="http://schemas.microsoft.com/office/drawing/2014/main" val="468945417"/>
                    </a:ext>
                  </a:extLst>
                </a:gridCol>
                <a:gridCol w="824089">
                  <a:extLst>
                    <a:ext uri="{9D8B030D-6E8A-4147-A177-3AD203B41FA5}">
                      <a16:colId xmlns:a16="http://schemas.microsoft.com/office/drawing/2014/main" val="780058411"/>
                    </a:ext>
                  </a:extLst>
                </a:gridCol>
                <a:gridCol w="824089">
                  <a:extLst>
                    <a:ext uri="{9D8B030D-6E8A-4147-A177-3AD203B41FA5}">
                      <a16:colId xmlns:a16="http://schemas.microsoft.com/office/drawing/2014/main" val="2623429979"/>
                    </a:ext>
                  </a:extLst>
                </a:gridCol>
                <a:gridCol w="824089">
                  <a:extLst>
                    <a:ext uri="{9D8B030D-6E8A-4147-A177-3AD203B41FA5}">
                      <a16:colId xmlns:a16="http://schemas.microsoft.com/office/drawing/2014/main" val="1301394540"/>
                    </a:ext>
                  </a:extLst>
                </a:gridCol>
                <a:gridCol w="824089">
                  <a:extLst>
                    <a:ext uri="{9D8B030D-6E8A-4147-A177-3AD203B41FA5}">
                      <a16:colId xmlns:a16="http://schemas.microsoft.com/office/drawing/2014/main" val="3815573360"/>
                    </a:ext>
                  </a:extLst>
                </a:gridCol>
              </a:tblGrid>
              <a:tr h="316746">
                <a:tc>
                  <a:txBody>
                    <a:bodyPr/>
                    <a:lstStyle/>
                    <a:p>
                      <a:pPr lvl="1"/>
                      <a:r>
                        <a:rPr lang="sv-SE" sz="900" b="1">
                          <a:effectLst/>
                          <a:latin typeface="Arial" panose="020B0604020202020204" pitchFamily="34" charset="0"/>
                          <a:ea typeface="Arial" panose="020B0604020202020204" pitchFamily="34" charset="0"/>
                          <a:cs typeface="Arial" panose="020B0604020202020204" pitchFamily="34" charset="0"/>
                        </a:rPr>
                        <a:t>GROUP P&amp;L (MSEK)</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tc>
                  <a:txBody>
                    <a:bodyPr/>
                    <a:lstStyle/>
                    <a:p>
                      <a:pPr algn="ctr"/>
                      <a:r>
                        <a:rPr lang="sv-SE" sz="900" b="1">
                          <a:effectLst/>
                        </a:rPr>
                        <a:t>Q2 </a:t>
                      </a:r>
                    </a:p>
                    <a:p>
                      <a:pPr algn="ctr"/>
                      <a:r>
                        <a:rPr lang="sv-SE" sz="900" b="1">
                          <a:effectLst/>
                        </a:rPr>
                        <a:t>2022</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tc>
                  <a:txBody>
                    <a:bodyPr/>
                    <a:lstStyle/>
                    <a:p>
                      <a:pPr algn="ctr"/>
                      <a:r>
                        <a:rPr lang="sv-SE" sz="900" b="1">
                          <a:effectLst/>
                        </a:rPr>
                        <a:t>Q2 </a:t>
                      </a:r>
                    </a:p>
                    <a:p>
                      <a:pPr algn="ctr"/>
                      <a:r>
                        <a:rPr lang="sv-SE" sz="900" b="1">
                          <a:effectLst/>
                        </a:rPr>
                        <a:t>2021</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tc>
                  <a:txBody>
                    <a:bodyPr/>
                    <a:lstStyle/>
                    <a:p>
                      <a:pPr algn="ctr"/>
                      <a:r>
                        <a:rPr lang="sv-SE" sz="800" b="0">
                          <a:effectLst/>
                        </a:rPr>
                        <a:t>Change</a:t>
                      </a:r>
                      <a:endParaRPr lang="en-SE" sz="800" b="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tc>
                  <a:txBody>
                    <a:bodyPr/>
                    <a:lstStyle/>
                    <a:p>
                      <a:pPr algn="ctr"/>
                      <a:r>
                        <a:rPr lang="sv-SE" sz="900" b="1">
                          <a:effectLst/>
                        </a:rPr>
                        <a:t>YTD </a:t>
                      </a:r>
                    </a:p>
                    <a:p>
                      <a:pPr algn="ctr"/>
                      <a:r>
                        <a:rPr lang="sv-SE" sz="900" b="1">
                          <a:effectLst/>
                        </a:rPr>
                        <a:t>2022</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tc>
                  <a:txBody>
                    <a:bodyPr/>
                    <a:lstStyle/>
                    <a:p>
                      <a:pPr algn="ctr"/>
                      <a:r>
                        <a:rPr lang="sv-SE" sz="900" b="1">
                          <a:effectLst/>
                        </a:rPr>
                        <a:t>YTD </a:t>
                      </a:r>
                    </a:p>
                    <a:p>
                      <a:pPr algn="ctr"/>
                      <a:r>
                        <a:rPr lang="sv-SE" sz="900" b="1">
                          <a:effectLst/>
                        </a:rPr>
                        <a:t>2021</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tc>
                  <a:txBody>
                    <a:bodyPr/>
                    <a:lstStyle/>
                    <a:p>
                      <a:pPr algn="ctr"/>
                      <a:r>
                        <a:rPr lang="sv-SE" sz="900" b="1">
                          <a:effectLst/>
                        </a:rPr>
                        <a:t>Change</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819427793"/>
                  </a:ext>
                </a:extLst>
              </a:tr>
              <a:tr h="184740">
                <a:tc>
                  <a:txBody>
                    <a:bodyPr/>
                    <a:lstStyle/>
                    <a:p>
                      <a:pPr lvl="1" algn="l" fontAlgn="b"/>
                      <a:r>
                        <a:rPr lang="sv-SE" sz="900" b="1" u="none" strike="noStrike" kern="1200" err="1">
                          <a:solidFill>
                            <a:schemeClr val="tx1"/>
                          </a:solidFill>
                          <a:effectLst/>
                        </a:rPr>
                        <a:t>Sales</a:t>
                      </a:r>
                      <a:endParaRPr lang="sv-SE" sz="900" b="1" i="0" u="none" strike="noStrike" kern="1200">
                        <a:solidFill>
                          <a:schemeClr val="tx1"/>
                        </a:solidFill>
                        <a:effectLst/>
                        <a:latin typeface="Arial"/>
                        <a:ea typeface="+mn-ea"/>
                        <a:cs typeface="+mn-cs"/>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288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SE" sz="900" b="1" i="0" u="none" strike="noStrike">
                          <a:solidFill>
                            <a:srgbClr val="000000"/>
                          </a:solidFill>
                          <a:effectLst/>
                          <a:latin typeface="Arial" panose="020B0604020202020204" pitchFamily="34" charset="0"/>
                        </a:rPr>
                        <a:t>203</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42%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572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405</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41%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28119"/>
                  </a:ext>
                </a:extLst>
              </a:tr>
              <a:tr h="184740">
                <a:tc>
                  <a:txBody>
                    <a:bodyPr/>
                    <a:lstStyle/>
                    <a:p>
                      <a:pPr lvl="1" algn="l" fontAlgn="b"/>
                      <a:r>
                        <a:rPr lang="sv-SE" sz="900" b="0" u="none" strike="noStrike" kern="1200">
                          <a:solidFill>
                            <a:schemeClr val="tx1"/>
                          </a:solidFill>
                          <a:effectLst/>
                        </a:rPr>
                        <a:t>Gross Profit</a:t>
                      </a:r>
                      <a:endParaRPr lang="sv-SE" sz="900" b="0" i="0" u="none" strike="noStrike" kern="1200">
                        <a:solidFill>
                          <a:schemeClr val="tx1"/>
                        </a:solidFill>
                        <a:effectLst/>
                        <a:latin typeface="Arial"/>
                        <a:ea typeface="+mn-ea"/>
                        <a:cs typeface="+mn-cs"/>
                      </a:endParaRPr>
                    </a:p>
                  </a:txBody>
                  <a:tcPr marL="0" marR="0" marT="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0" i="0" u="none" strike="noStrike">
                          <a:solidFill>
                            <a:srgbClr val="000000"/>
                          </a:solidFill>
                          <a:effectLst/>
                          <a:latin typeface="Arial" panose="020B0604020202020204" pitchFamily="34" charset="0"/>
                        </a:rPr>
                        <a:t>206</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900" b="0" i="1" u="none" strike="noStrike">
                          <a:solidFill>
                            <a:srgbClr val="000000"/>
                          </a:solidFill>
                          <a:effectLst/>
                          <a:latin typeface="Arial" panose="020B0604020202020204" pitchFamily="34" charset="0"/>
                        </a:rPr>
                        <a:t>151</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37%</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0" i="0" u="none" strike="noStrike">
                          <a:solidFill>
                            <a:srgbClr val="000000"/>
                          </a:solidFill>
                          <a:effectLst/>
                          <a:latin typeface="Arial" panose="020B0604020202020204" pitchFamily="34" charset="0"/>
                        </a:rPr>
                        <a:t>408</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0" i="0" u="none" strike="noStrike">
                          <a:solidFill>
                            <a:srgbClr val="000000"/>
                          </a:solidFill>
                          <a:effectLst/>
                          <a:latin typeface="Arial" panose="020B0604020202020204" pitchFamily="34" charset="0"/>
                        </a:rPr>
                        <a:t>296</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38%</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90636215"/>
                  </a:ext>
                </a:extLst>
              </a:tr>
              <a:tr h="263750">
                <a:tc>
                  <a:txBody>
                    <a:bodyPr/>
                    <a:lstStyle/>
                    <a:p>
                      <a:pPr lvl="1" algn="l" fontAlgn="b"/>
                      <a:r>
                        <a:rPr lang="sv-SE" sz="800" b="0" u="none" strike="noStrike" kern="1200">
                          <a:solidFill>
                            <a:schemeClr val="tx1"/>
                          </a:solidFill>
                          <a:effectLst/>
                        </a:rPr>
                        <a:t>- as a </a:t>
                      </a:r>
                      <a:r>
                        <a:rPr lang="sv-SE" sz="800" b="0" u="none" strike="noStrike" kern="1200" err="1">
                          <a:solidFill>
                            <a:schemeClr val="tx1"/>
                          </a:solidFill>
                          <a:effectLst/>
                        </a:rPr>
                        <a:t>of</a:t>
                      </a:r>
                      <a:r>
                        <a:rPr lang="sv-SE" sz="800" b="0" u="none" strike="noStrike" kern="1200">
                          <a:solidFill>
                            <a:schemeClr val="tx1"/>
                          </a:solidFill>
                          <a:effectLst/>
                        </a:rPr>
                        <a:t> </a:t>
                      </a:r>
                      <a:r>
                        <a:rPr lang="sv-SE" sz="800" b="0" u="none" strike="noStrike" kern="1200" err="1">
                          <a:solidFill>
                            <a:schemeClr val="tx1"/>
                          </a:solidFill>
                          <a:effectLst/>
                        </a:rPr>
                        <a:t>percentage</a:t>
                      </a:r>
                      <a:r>
                        <a:rPr lang="sv-SE" sz="800" b="0" u="none" strike="noStrike" kern="1200">
                          <a:solidFill>
                            <a:schemeClr val="tx1"/>
                          </a:solidFill>
                          <a:effectLst/>
                        </a:rPr>
                        <a:t> </a:t>
                      </a:r>
                      <a:r>
                        <a:rPr lang="sv-SE" sz="800" b="0" u="none" strike="noStrike" kern="1200" err="1">
                          <a:solidFill>
                            <a:schemeClr val="tx1"/>
                          </a:solidFill>
                          <a:effectLst/>
                        </a:rPr>
                        <a:t>of</a:t>
                      </a:r>
                      <a:r>
                        <a:rPr lang="sv-SE" sz="800" b="0" u="none" strike="noStrike" kern="1200">
                          <a:solidFill>
                            <a:schemeClr val="tx1"/>
                          </a:solidFill>
                          <a:effectLst/>
                        </a:rPr>
                        <a:t> </a:t>
                      </a:r>
                      <a:r>
                        <a:rPr lang="sv-SE" sz="800" b="0" u="none" strike="noStrike" kern="1200" err="1">
                          <a:solidFill>
                            <a:schemeClr val="tx1"/>
                          </a:solidFill>
                          <a:effectLst/>
                        </a:rPr>
                        <a:t>revenues</a:t>
                      </a:r>
                      <a:endParaRPr lang="sv-SE" sz="800" b="0" i="0" u="none" strike="noStrike" kern="1200">
                        <a:solidFill>
                          <a:schemeClr val="tx1"/>
                        </a:solidFill>
                        <a:effectLst/>
                        <a:latin typeface="Arial" panose="020B0604020202020204" pitchFamily="34" charset="0"/>
                        <a:ea typeface="+mn-ea"/>
                        <a:cs typeface="+mn-cs"/>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71%</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800" b="0" i="1" u="none" strike="noStrike">
                          <a:solidFill>
                            <a:srgbClr val="000000"/>
                          </a:solidFill>
                          <a:effectLst/>
                          <a:latin typeface="Arial" panose="020B0604020202020204" pitchFamily="34" charset="0"/>
                        </a:rPr>
                        <a:t>74%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71%</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73%</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631804089"/>
                  </a:ext>
                </a:extLst>
              </a:tr>
              <a:tr h="184740">
                <a:tc>
                  <a:txBody>
                    <a:bodyPr/>
                    <a:lstStyle/>
                    <a:p>
                      <a:pPr lvl="1" algn="l" fontAlgn="b"/>
                      <a:r>
                        <a:rPr lang="sv-SE" sz="900" b="0" u="none" strike="noStrike" kern="1200">
                          <a:solidFill>
                            <a:schemeClr val="tx1"/>
                          </a:solidFill>
                          <a:effectLst/>
                        </a:rPr>
                        <a:t>OPEX </a:t>
                      </a:r>
                      <a:endParaRPr lang="sv-SE" sz="900" b="0" i="0" u="none" strike="noStrike" kern="1200">
                        <a:solidFill>
                          <a:schemeClr val="tx1"/>
                        </a:solidFill>
                        <a:effectLst/>
                        <a:latin typeface="Arial" panose="020B0604020202020204" pitchFamily="34" charset="0"/>
                        <a:ea typeface="+mn-ea"/>
                        <a:cs typeface="+mn-cs"/>
                      </a:endParaRPr>
                    </a:p>
                  </a:txBody>
                  <a:tcPr marL="0" marR="0" marT="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rgbClr val="000000"/>
                          </a:solidFill>
                          <a:effectLst/>
                          <a:latin typeface="Arial" panose="020B0604020202020204" pitchFamily="34" charset="0"/>
                        </a:rPr>
                        <a:t>-105</a:t>
                      </a:r>
                    </a:p>
                  </a:txBody>
                  <a:tcPr marL="6350" marR="6350" marT="635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SE" sz="900" b="0" i="1" u="none" strike="noStrike">
                          <a:solidFill>
                            <a:srgbClr val="000000"/>
                          </a:solidFill>
                          <a:effectLst/>
                          <a:latin typeface="Arial" panose="020B0604020202020204" pitchFamily="34" charset="0"/>
                        </a:rPr>
                        <a:t>-82</a:t>
                      </a:r>
                    </a:p>
                  </a:txBody>
                  <a:tcPr marL="6350" marR="6350" marT="635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0" i="1" u="none" strike="noStrike">
                          <a:solidFill>
                            <a:srgbClr val="000000"/>
                          </a:solidFill>
                          <a:effectLst/>
                          <a:latin typeface="Arial" panose="020B0604020202020204" pitchFamily="34" charset="0"/>
                        </a:rPr>
                        <a:t>28%</a:t>
                      </a:r>
                    </a:p>
                  </a:txBody>
                  <a:tcPr marL="6350" marR="6350" marT="635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rgbClr val="000000"/>
                          </a:solidFill>
                          <a:effectLst/>
                          <a:latin typeface="Arial" panose="020B0604020202020204" pitchFamily="34" charset="0"/>
                        </a:rPr>
                        <a:t>-212</a:t>
                      </a:r>
                    </a:p>
                  </a:txBody>
                  <a:tcPr marL="6350" marR="6350" marT="635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rgbClr val="000000"/>
                          </a:solidFill>
                          <a:effectLst/>
                          <a:latin typeface="Arial" panose="020B0604020202020204" pitchFamily="34" charset="0"/>
                        </a:rPr>
                        <a:t>-163</a:t>
                      </a:r>
                    </a:p>
                  </a:txBody>
                  <a:tcPr marL="6350" marR="6350" marT="635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0" i="1" u="none" strike="noStrike">
                          <a:solidFill>
                            <a:srgbClr val="000000"/>
                          </a:solidFill>
                          <a:effectLst/>
                          <a:latin typeface="Arial" panose="020B0604020202020204" pitchFamily="34" charset="0"/>
                        </a:rPr>
                        <a:t>30%</a:t>
                      </a:r>
                    </a:p>
                  </a:txBody>
                  <a:tcPr marL="6350" marR="6350" marT="6350" marB="0" anchor="ctr">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561337"/>
                  </a:ext>
                </a:extLst>
              </a:tr>
              <a:tr h="184740">
                <a:tc>
                  <a:txBody>
                    <a:bodyPr/>
                    <a:lstStyle/>
                    <a:p>
                      <a:pPr lvl="1" algn="l" fontAlgn="b"/>
                      <a:r>
                        <a:rPr lang="sv-SE" sz="900" b="1" u="none" strike="noStrike" kern="1200">
                          <a:solidFill>
                            <a:schemeClr val="tx1"/>
                          </a:solidFill>
                          <a:effectLst/>
                        </a:rPr>
                        <a:t>EBIT </a:t>
                      </a:r>
                      <a:endParaRPr lang="sv-SE" sz="900" b="1" i="0" u="none" strike="noStrike" kern="1200" baseline="30000">
                        <a:solidFill>
                          <a:schemeClr val="tx1"/>
                        </a:solidFill>
                        <a:effectLst/>
                        <a:latin typeface="Arial" panose="020B0604020202020204" pitchFamily="34" charset="0"/>
                        <a:ea typeface="+mn-ea"/>
                        <a:cs typeface="+mn-cs"/>
                      </a:endParaRPr>
                    </a:p>
                  </a:txBody>
                  <a:tcPr marL="0" marR="0" marT="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101</a:t>
                      </a:r>
                    </a:p>
                  </a:txBody>
                  <a:tcPr marL="6350" marR="6350" marT="635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rtl="0" fontAlgn="ctr"/>
                      <a:r>
                        <a:rPr lang="en-SE" sz="900" b="1" i="1" u="none" strike="noStrike">
                          <a:solidFill>
                            <a:srgbClr val="000000"/>
                          </a:solidFill>
                          <a:effectLst/>
                          <a:latin typeface="Arial" panose="020B0604020202020204" pitchFamily="34" charset="0"/>
                        </a:rPr>
                        <a:t>69</a:t>
                      </a:r>
                    </a:p>
                  </a:txBody>
                  <a:tcPr marL="6350" marR="6350" marT="635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46%</a:t>
                      </a:r>
                    </a:p>
                  </a:txBody>
                  <a:tcPr marL="6350" marR="6350" marT="635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197</a:t>
                      </a:r>
                    </a:p>
                  </a:txBody>
                  <a:tcPr marL="6350" marR="6350" marT="635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133</a:t>
                      </a:r>
                    </a:p>
                  </a:txBody>
                  <a:tcPr marL="6350" marR="6350" marT="635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47%</a:t>
                      </a:r>
                    </a:p>
                  </a:txBody>
                  <a:tcPr marL="6350" marR="6350" marT="6350" marB="0" anchor="ctr">
                    <a:lnL>
                      <a:noFill/>
                    </a:lnL>
                    <a:lnR>
                      <a:noFill/>
                    </a:ln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681396"/>
                  </a:ext>
                </a:extLst>
              </a:tr>
              <a:tr h="263750">
                <a:tc>
                  <a:txBody>
                    <a:bodyPr/>
                    <a:lstStyle/>
                    <a:p>
                      <a:pPr lvl="1" algn="l" fontAlgn="b"/>
                      <a:r>
                        <a:rPr lang="sv-SE" sz="800" b="0" u="none" strike="noStrike" kern="1200">
                          <a:solidFill>
                            <a:schemeClr val="tx1"/>
                          </a:solidFill>
                          <a:effectLst/>
                        </a:rPr>
                        <a:t>- as a </a:t>
                      </a:r>
                      <a:r>
                        <a:rPr lang="sv-SE" sz="800" b="0" u="none" strike="noStrike" kern="1200" err="1">
                          <a:solidFill>
                            <a:schemeClr val="tx1"/>
                          </a:solidFill>
                          <a:effectLst/>
                        </a:rPr>
                        <a:t>of</a:t>
                      </a:r>
                      <a:r>
                        <a:rPr lang="sv-SE" sz="800" b="0" u="none" strike="noStrike" kern="1200">
                          <a:solidFill>
                            <a:schemeClr val="tx1"/>
                          </a:solidFill>
                          <a:effectLst/>
                        </a:rPr>
                        <a:t> </a:t>
                      </a:r>
                      <a:r>
                        <a:rPr lang="sv-SE" sz="800" b="0" u="none" strike="noStrike" kern="1200" err="1">
                          <a:solidFill>
                            <a:schemeClr val="tx1"/>
                          </a:solidFill>
                          <a:effectLst/>
                        </a:rPr>
                        <a:t>percentage</a:t>
                      </a:r>
                      <a:r>
                        <a:rPr lang="sv-SE" sz="800" b="0" u="none" strike="noStrike" kern="1200">
                          <a:solidFill>
                            <a:schemeClr val="tx1"/>
                          </a:solidFill>
                          <a:effectLst/>
                        </a:rPr>
                        <a:t> </a:t>
                      </a:r>
                      <a:r>
                        <a:rPr lang="sv-SE" sz="800" b="0" u="none" strike="noStrike" kern="1200" err="1">
                          <a:solidFill>
                            <a:schemeClr val="tx1"/>
                          </a:solidFill>
                          <a:effectLst/>
                        </a:rPr>
                        <a:t>of</a:t>
                      </a:r>
                      <a:r>
                        <a:rPr lang="sv-SE" sz="800" b="0" u="none" strike="noStrike" kern="1200">
                          <a:solidFill>
                            <a:schemeClr val="tx1"/>
                          </a:solidFill>
                          <a:effectLst/>
                        </a:rPr>
                        <a:t> </a:t>
                      </a:r>
                      <a:r>
                        <a:rPr lang="sv-SE" sz="800" b="0" u="none" strike="noStrike" kern="1200" err="1">
                          <a:solidFill>
                            <a:schemeClr val="tx1"/>
                          </a:solidFill>
                          <a:effectLst/>
                        </a:rPr>
                        <a:t>revenues</a:t>
                      </a:r>
                      <a:endParaRPr lang="sv-SE" sz="800" b="0" i="0" u="none" strike="noStrike" kern="1200">
                        <a:solidFill>
                          <a:schemeClr val="tx1"/>
                        </a:solidFill>
                        <a:effectLst/>
                        <a:latin typeface="Arial" panose="020B0604020202020204" pitchFamily="34" charset="0"/>
                        <a:ea typeface="+mn-ea"/>
                        <a:cs typeface="+mn-cs"/>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35%</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800" b="0" i="1" u="none" strike="noStrike">
                          <a:solidFill>
                            <a:srgbClr val="000000"/>
                          </a:solidFill>
                          <a:effectLst/>
                          <a:latin typeface="Arial" panose="020B0604020202020204" pitchFamily="34" charset="0"/>
                        </a:rPr>
                        <a:t>34%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34%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33%</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886260807"/>
                  </a:ext>
                </a:extLst>
              </a:tr>
              <a:tr h="184740">
                <a:tc>
                  <a:txBody>
                    <a:bodyPr/>
                    <a:lstStyle/>
                    <a:p>
                      <a:pPr lvl="1" algn="l" fontAlgn="b"/>
                      <a:r>
                        <a:rPr lang="sv-SE" sz="900" b="0" u="none" strike="noStrike" kern="1200" err="1">
                          <a:solidFill>
                            <a:schemeClr val="tx1"/>
                          </a:solidFill>
                          <a:effectLst/>
                        </a:rPr>
                        <a:t>Adjusted</a:t>
                      </a:r>
                      <a:r>
                        <a:rPr lang="sv-SE" sz="900" b="0" u="none" strike="noStrike" kern="1200">
                          <a:solidFill>
                            <a:schemeClr val="tx1"/>
                          </a:solidFill>
                          <a:effectLst/>
                        </a:rPr>
                        <a:t> EBIT </a:t>
                      </a:r>
                      <a:r>
                        <a:rPr lang="sv-SE" sz="900" b="0" u="none" strike="noStrike" kern="1200" baseline="30000">
                          <a:solidFill>
                            <a:schemeClr val="tx1"/>
                          </a:solidFill>
                          <a:effectLst/>
                        </a:rPr>
                        <a:t>1</a:t>
                      </a:r>
                      <a:endParaRPr lang="sv-SE" sz="900" b="0" i="0" u="none" strike="noStrike" kern="1200" baseline="30000">
                        <a:solidFill>
                          <a:schemeClr val="tx1"/>
                        </a:solidFill>
                        <a:effectLst/>
                        <a:latin typeface="Arial" panose="020B0604020202020204" pitchFamily="34" charset="0"/>
                        <a:ea typeface="+mn-ea"/>
                        <a:cs typeface="+mn-cs"/>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1" i="0" u="none" strike="noStrike">
                          <a:solidFill>
                            <a:srgbClr val="000000"/>
                          </a:solidFill>
                          <a:effectLst/>
                          <a:latin typeface="Arial" panose="020B0604020202020204" pitchFamily="34" charset="0"/>
                        </a:rPr>
                        <a:t>100</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900" b="1" i="1" u="none" strike="noStrike">
                          <a:solidFill>
                            <a:srgbClr val="000000"/>
                          </a:solidFill>
                          <a:effectLst/>
                          <a:latin typeface="Arial" panose="020B0604020202020204" pitchFamily="34" charset="0"/>
                        </a:rPr>
                        <a:t>69</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1" i="1" u="none" strike="noStrike">
                          <a:solidFill>
                            <a:srgbClr val="000000"/>
                          </a:solidFill>
                          <a:effectLst/>
                          <a:latin typeface="Arial" panose="020B0604020202020204" pitchFamily="34" charset="0"/>
                        </a:rPr>
                        <a:t>44%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1" i="0" u="none" strike="noStrike">
                          <a:solidFill>
                            <a:srgbClr val="000000"/>
                          </a:solidFill>
                          <a:effectLst/>
                          <a:latin typeface="Arial" panose="020B0604020202020204" pitchFamily="34" charset="0"/>
                        </a:rPr>
                        <a:t>200</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1" i="0" u="none" strike="noStrike">
                          <a:solidFill>
                            <a:srgbClr val="000000"/>
                          </a:solidFill>
                          <a:effectLst/>
                          <a:latin typeface="Arial" panose="020B0604020202020204" pitchFamily="34" charset="0"/>
                        </a:rPr>
                        <a:t>143</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1" i="1" u="none" strike="noStrike">
                          <a:solidFill>
                            <a:srgbClr val="000000"/>
                          </a:solidFill>
                          <a:effectLst/>
                          <a:latin typeface="Arial" panose="020B0604020202020204" pitchFamily="34" charset="0"/>
                        </a:rPr>
                        <a:t>39%</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83829858"/>
                  </a:ext>
                </a:extLst>
              </a:tr>
              <a:tr h="263750">
                <a:tc>
                  <a:txBody>
                    <a:bodyPr/>
                    <a:lstStyle/>
                    <a:p>
                      <a:pPr marL="308610" lvl="1" algn="l" defTabSz="617220" rtl="0" eaLnBrk="1" fontAlgn="b" latinLnBrk="0" hangingPunct="1"/>
                      <a:r>
                        <a:rPr lang="sv-SE" sz="800" b="0" u="none" strike="noStrike" kern="1200">
                          <a:solidFill>
                            <a:schemeClr val="tx1"/>
                          </a:solidFill>
                          <a:effectLst/>
                          <a:latin typeface="+mn-lt"/>
                          <a:ea typeface="+mn-ea"/>
                          <a:cs typeface="+mn-cs"/>
                        </a:rPr>
                        <a:t>- as a </a:t>
                      </a:r>
                      <a:r>
                        <a:rPr lang="sv-SE" sz="800" b="0" u="none" strike="noStrike" kern="1200" err="1">
                          <a:solidFill>
                            <a:schemeClr val="tx1"/>
                          </a:solidFill>
                          <a:effectLst/>
                          <a:latin typeface="+mn-lt"/>
                          <a:ea typeface="+mn-ea"/>
                          <a:cs typeface="+mn-cs"/>
                        </a:rPr>
                        <a:t>of</a:t>
                      </a:r>
                      <a:r>
                        <a:rPr lang="sv-SE" sz="800" b="0" u="none" strike="noStrike" kern="1200">
                          <a:solidFill>
                            <a:schemeClr val="tx1"/>
                          </a:solidFill>
                          <a:effectLst/>
                          <a:latin typeface="+mn-lt"/>
                          <a:ea typeface="+mn-ea"/>
                          <a:cs typeface="+mn-cs"/>
                        </a:rPr>
                        <a:t> </a:t>
                      </a:r>
                      <a:r>
                        <a:rPr lang="sv-SE" sz="800" b="0" u="none" strike="noStrike" kern="1200" err="1">
                          <a:solidFill>
                            <a:schemeClr val="tx1"/>
                          </a:solidFill>
                          <a:effectLst/>
                          <a:latin typeface="+mn-lt"/>
                          <a:ea typeface="+mn-ea"/>
                          <a:cs typeface="+mn-cs"/>
                        </a:rPr>
                        <a:t>percentage</a:t>
                      </a:r>
                      <a:r>
                        <a:rPr lang="sv-SE" sz="800" b="0" u="none" strike="noStrike" kern="1200">
                          <a:solidFill>
                            <a:schemeClr val="tx1"/>
                          </a:solidFill>
                          <a:effectLst/>
                          <a:latin typeface="+mn-lt"/>
                          <a:ea typeface="+mn-ea"/>
                          <a:cs typeface="+mn-cs"/>
                        </a:rPr>
                        <a:t> </a:t>
                      </a:r>
                      <a:r>
                        <a:rPr lang="sv-SE" sz="800" b="0" u="none" strike="noStrike" kern="1200" err="1">
                          <a:solidFill>
                            <a:schemeClr val="tx1"/>
                          </a:solidFill>
                          <a:effectLst/>
                          <a:latin typeface="+mn-lt"/>
                          <a:ea typeface="+mn-ea"/>
                          <a:cs typeface="+mn-cs"/>
                        </a:rPr>
                        <a:t>of</a:t>
                      </a:r>
                      <a:r>
                        <a:rPr lang="sv-SE" sz="800" b="0" u="none" strike="noStrike" kern="1200">
                          <a:solidFill>
                            <a:schemeClr val="tx1"/>
                          </a:solidFill>
                          <a:effectLst/>
                          <a:latin typeface="+mn-lt"/>
                          <a:ea typeface="+mn-ea"/>
                          <a:cs typeface="+mn-cs"/>
                        </a:rPr>
                        <a:t> </a:t>
                      </a:r>
                      <a:r>
                        <a:rPr lang="sv-SE" sz="800" b="0" u="none" strike="noStrike" kern="1200" err="1">
                          <a:solidFill>
                            <a:schemeClr val="tx1"/>
                          </a:solidFill>
                          <a:effectLst/>
                          <a:latin typeface="+mn-lt"/>
                          <a:ea typeface="+mn-ea"/>
                          <a:cs typeface="+mn-cs"/>
                        </a:rPr>
                        <a:t>revenues</a:t>
                      </a:r>
                      <a:endParaRPr lang="sv-SE" sz="800" b="0" u="none" strike="noStrike" kern="1200">
                        <a:solidFill>
                          <a:schemeClr val="tx1"/>
                        </a:solidFill>
                        <a:effectLst/>
                        <a:latin typeface="+mn-lt"/>
                        <a:ea typeface="+mn-ea"/>
                        <a:cs typeface="+mn-cs"/>
                      </a:endParaRP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SE" sz="800" b="0" i="0" u="none" strike="noStrike">
                          <a:solidFill>
                            <a:srgbClr val="000000"/>
                          </a:solidFill>
                          <a:effectLst/>
                          <a:latin typeface="Arial" panose="020B0604020202020204" pitchFamily="34" charset="0"/>
                        </a:rPr>
                        <a:t>35%</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800" b="0" i="0" u="none" strike="noStrike">
                          <a:solidFill>
                            <a:srgbClr val="000000"/>
                          </a:solidFill>
                          <a:effectLst/>
                          <a:latin typeface="Arial" panose="020B0604020202020204" pitchFamily="34" charset="0"/>
                        </a:rPr>
                        <a:t>34%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SE" sz="800" b="0" i="0" u="none" strike="noStrike">
                          <a:solidFill>
                            <a:srgbClr val="000000"/>
                          </a:solidFill>
                          <a:effectLst/>
                          <a:latin typeface="Arial" panose="020B0604020202020204" pitchFamily="34" charset="0"/>
                        </a:rPr>
                        <a:t>35%</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rtl="0" fontAlgn="ctr"/>
                      <a:r>
                        <a:rPr lang="en-SE" sz="800" b="0" i="0" u="none" strike="noStrike">
                          <a:solidFill>
                            <a:srgbClr val="000000"/>
                          </a:solidFill>
                          <a:effectLst/>
                          <a:latin typeface="Arial" panose="020B0604020202020204" pitchFamily="34" charset="0"/>
                        </a:rPr>
                        <a:t>35%</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351128"/>
                  </a:ext>
                </a:extLst>
              </a:tr>
              <a:tr h="184740">
                <a:tc>
                  <a:txBody>
                    <a:bodyPr/>
                    <a:lstStyle/>
                    <a:p>
                      <a:pPr marL="308610" marR="0" lvl="1" indent="0" algn="l" defTabSz="617220" rtl="0" eaLnBrk="1" fontAlgn="b" latinLnBrk="0" hangingPunct="1">
                        <a:lnSpc>
                          <a:spcPct val="100000"/>
                        </a:lnSpc>
                        <a:spcBef>
                          <a:spcPts val="0"/>
                        </a:spcBef>
                        <a:spcAft>
                          <a:spcPts val="0"/>
                        </a:spcAft>
                        <a:buFontTx/>
                        <a:buNone/>
                      </a:pPr>
                      <a:r>
                        <a:rPr lang="sv-SE" sz="900" b="1" u="none" strike="noStrike" kern="1200">
                          <a:solidFill>
                            <a:schemeClr val="tx1"/>
                          </a:solidFill>
                          <a:effectLst/>
                          <a:latin typeface="+mn-lt"/>
                          <a:ea typeface="+mn-ea"/>
                          <a:cs typeface="+mn-cs"/>
                        </a:rPr>
                        <a:t>Profit </a:t>
                      </a:r>
                      <a:r>
                        <a:rPr lang="sv-SE" sz="900" b="1" u="none" strike="noStrike" kern="1200" err="1">
                          <a:solidFill>
                            <a:schemeClr val="tx1"/>
                          </a:solidFill>
                          <a:effectLst/>
                          <a:latin typeface="+mn-lt"/>
                          <a:ea typeface="+mn-ea"/>
                          <a:cs typeface="+mn-cs"/>
                        </a:rPr>
                        <a:t>after</a:t>
                      </a:r>
                      <a:r>
                        <a:rPr lang="sv-SE" sz="900" b="1" u="none" strike="noStrike" kern="1200">
                          <a:solidFill>
                            <a:schemeClr val="tx1"/>
                          </a:solidFill>
                          <a:effectLst/>
                          <a:latin typeface="+mn-lt"/>
                          <a:ea typeface="+mn-ea"/>
                          <a:cs typeface="+mn-cs"/>
                        </a:rPr>
                        <a:t> Tax </a:t>
                      </a:r>
                    </a:p>
                  </a:txBody>
                  <a:tcPr marL="0" marR="0" marT="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1" i="0" u="none" strike="noStrike">
                          <a:solidFill>
                            <a:srgbClr val="000000"/>
                          </a:solidFill>
                          <a:effectLst/>
                          <a:latin typeface="Arial" panose="020B0604020202020204" pitchFamily="34" charset="0"/>
                        </a:rPr>
                        <a:t>79</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900" b="1" i="0" u="none" strike="noStrike">
                          <a:solidFill>
                            <a:srgbClr val="000000"/>
                          </a:solidFill>
                          <a:effectLst/>
                          <a:latin typeface="Arial" panose="020B0604020202020204" pitchFamily="34" charset="0"/>
                        </a:rPr>
                        <a:t>55</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1" i="1" u="none" strike="noStrike">
                          <a:solidFill>
                            <a:srgbClr val="000000"/>
                          </a:solidFill>
                          <a:effectLst/>
                          <a:latin typeface="Arial" panose="020B0604020202020204" pitchFamily="34" charset="0"/>
                        </a:rPr>
                        <a:t>44%</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1" i="0" u="none" strike="noStrike">
                          <a:solidFill>
                            <a:srgbClr val="000000"/>
                          </a:solidFill>
                          <a:effectLst/>
                          <a:latin typeface="Arial" panose="020B0604020202020204" pitchFamily="34" charset="0"/>
                        </a:rPr>
                        <a:t>155</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1" i="0" u="none" strike="noStrike">
                          <a:solidFill>
                            <a:srgbClr val="000000"/>
                          </a:solidFill>
                          <a:effectLst/>
                          <a:latin typeface="Arial" panose="020B0604020202020204" pitchFamily="34" charset="0"/>
                        </a:rPr>
                        <a:t>105</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1" i="1" u="none" strike="noStrike">
                          <a:solidFill>
                            <a:srgbClr val="000000"/>
                          </a:solidFill>
                          <a:effectLst/>
                          <a:latin typeface="Arial" panose="020B0604020202020204" pitchFamily="34" charset="0"/>
                        </a:rPr>
                        <a:t>47%</a:t>
                      </a:r>
                    </a:p>
                  </a:txBody>
                  <a:tcPr marL="6350" marR="6350" marT="6350" marB="0" anchor="ctr">
                    <a:lnT w="3175" cap="flat" cmpd="sng" algn="ctr">
                      <a:solidFill>
                        <a:schemeClr val="tx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81219470"/>
                  </a:ext>
                </a:extLst>
              </a:tr>
              <a:tr h="226643">
                <a:tc>
                  <a:txBody>
                    <a:bodyPr/>
                    <a:lstStyle/>
                    <a:p>
                      <a:pPr marL="308610" marR="0" lvl="1" indent="0" algn="l" defTabSz="617220" rtl="0" eaLnBrk="1" fontAlgn="b" latinLnBrk="0" hangingPunct="1">
                        <a:lnSpc>
                          <a:spcPct val="100000"/>
                        </a:lnSpc>
                        <a:spcBef>
                          <a:spcPts val="0"/>
                        </a:spcBef>
                        <a:spcAft>
                          <a:spcPts val="0"/>
                        </a:spcAft>
                        <a:buFontTx/>
                        <a:buNone/>
                      </a:pPr>
                      <a:r>
                        <a:rPr lang="sv-SE" sz="900" b="0" u="none" strike="noStrike" kern="1200">
                          <a:solidFill>
                            <a:schemeClr val="tx1"/>
                          </a:solidFill>
                          <a:effectLst/>
                          <a:latin typeface="+mn-lt"/>
                          <a:ea typeface="+mn-ea"/>
                          <a:cs typeface="+mn-cs"/>
                        </a:rPr>
                        <a:t>EPS (</a:t>
                      </a:r>
                      <a:r>
                        <a:rPr lang="sv-SE" sz="900" b="0" u="none" strike="noStrike" kern="1200" err="1">
                          <a:solidFill>
                            <a:schemeClr val="tx1"/>
                          </a:solidFill>
                          <a:effectLst/>
                          <a:latin typeface="+mn-lt"/>
                          <a:ea typeface="+mn-ea"/>
                          <a:cs typeface="+mn-cs"/>
                        </a:rPr>
                        <a:t>before</a:t>
                      </a:r>
                      <a:r>
                        <a:rPr lang="sv-SE" sz="900" b="0" u="none" strike="noStrike" kern="1200">
                          <a:solidFill>
                            <a:schemeClr val="tx1"/>
                          </a:solidFill>
                          <a:effectLst/>
                          <a:latin typeface="+mn-lt"/>
                          <a:ea typeface="+mn-ea"/>
                          <a:cs typeface="+mn-cs"/>
                        </a:rPr>
                        <a:t> and </a:t>
                      </a:r>
                      <a:r>
                        <a:rPr lang="sv-SE" sz="900" b="0" u="none" strike="noStrike" kern="1200" err="1">
                          <a:solidFill>
                            <a:schemeClr val="tx1"/>
                          </a:solidFill>
                          <a:effectLst/>
                          <a:latin typeface="+mn-lt"/>
                          <a:ea typeface="+mn-ea"/>
                          <a:cs typeface="+mn-cs"/>
                        </a:rPr>
                        <a:t>after</a:t>
                      </a:r>
                      <a:r>
                        <a:rPr lang="sv-SE" sz="900" b="0" u="none" strike="noStrike" kern="1200">
                          <a:solidFill>
                            <a:schemeClr val="tx1"/>
                          </a:solidFill>
                          <a:effectLst/>
                          <a:latin typeface="+mn-lt"/>
                          <a:ea typeface="+mn-ea"/>
                          <a:cs typeface="+mn-cs"/>
                        </a:rPr>
                        <a:t> </a:t>
                      </a:r>
                      <a:r>
                        <a:rPr lang="sv-SE" sz="900" b="0" u="none" strike="noStrike" kern="1200" err="1">
                          <a:solidFill>
                            <a:schemeClr val="tx1"/>
                          </a:solidFill>
                          <a:effectLst/>
                          <a:latin typeface="+mn-lt"/>
                          <a:ea typeface="+mn-ea"/>
                          <a:cs typeface="+mn-cs"/>
                        </a:rPr>
                        <a:t>dilution</a:t>
                      </a:r>
                      <a:r>
                        <a:rPr lang="sv-SE" sz="900" b="0" u="none" strike="noStrike" kern="1200">
                          <a:solidFill>
                            <a:schemeClr val="tx1"/>
                          </a:solidFill>
                          <a:effectLst/>
                          <a:latin typeface="+mn-lt"/>
                          <a:ea typeface="+mn-ea"/>
                          <a:cs typeface="+mn-cs"/>
                        </a:rPr>
                        <a:t>) </a:t>
                      </a:r>
                    </a:p>
                  </a:txBody>
                  <a:tcPr marL="0" marR="0" marT="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0" i="0" u="none" strike="noStrike">
                          <a:solidFill>
                            <a:srgbClr val="000000"/>
                          </a:solidFill>
                          <a:effectLst/>
                          <a:latin typeface="Arial" panose="020B0604020202020204" pitchFamily="34" charset="0"/>
                        </a:rPr>
                        <a:t>0,78</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lumMod val="20000"/>
                        <a:lumOff val="80000"/>
                      </a:schemeClr>
                    </a:solidFill>
                  </a:tcPr>
                </a:tc>
                <a:tc>
                  <a:txBody>
                    <a:bodyPr/>
                    <a:lstStyle/>
                    <a:p>
                      <a:pPr algn="ctr" rtl="0" fontAlgn="ctr"/>
                      <a:r>
                        <a:rPr lang="en-SE" sz="900" b="0" i="0" u="none" strike="noStrike">
                          <a:solidFill>
                            <a:srgbClr val="000000"/>
                          </a:solidFill>
                          <a:effectLst/>
                          <a:latin typeface="Arial" panose="020B0604020202020204" pitchFamily="34" charset="0"/>
                        </a:rPr>
                        <a:t>0,54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44%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0" i="0" u="none" strike="noStrike">
                          <a:solidFill>
                            <a:srgbClr val="000000"/>
                          </a:solidFill>
                          <a:effectLst/>
                          <a:latin typeface="Arial" panose="020B0604020202020204" pitchFamily="34" charset="0"/>
                        </a:rPr>
                        <a:t>1,53</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900" b="0" i="0" u="none" strike="noStrike">
                          <a:solidFill>
                            <a:srgbClr val="000000"/>
                          </a:solidFill>
                          <a:effectLst/>
                          <a:latin typeface="Arial" panose="020B0604020202020204" pitchFamily="34" charset="0"/>
                        </a:rPr>
                        <a:t>1,04</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rtl="0" fontAlgn="ctr"/>
                      <a:r>
                        <a:rPr lang="en-SE" sz="800" b="0" i="1" u="none" strike="noStrike">
                          <a:solidFill>
                            <a:srgbClr val="000000"/>
                          </a:solidFill>
                          <a:effectLst/>
                          <a:latin typeface="Arial" panose="020B0604020202020204" pitchFamily="34" charset="0"/>
                        </a:rPr>
                        <a:t>47%</a:t>
                      </a:r>
                    </a:p>
                  </a:txBody>
                  <a:tcPr marL="6350" marR="6350" marT="6350" marB="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79042014"/>
                  </a:ext>
                </a:extLst>
              </a:tr>
            </a:tbl>
          </a:graphicData>
        </a:graphic>
      </p:graphicFrame>
      <p:sp>
        <p:nvSpPr>
          <p:cNvPr id="27" name="textruta 26">
            <a:extLst>
              <a:ext uri="{FF2B5EF4-FFF2-40B4-BE49-F238E27FC236}">
                <a16:creationId xmlns:a16="http://schemas.microsoft.com/office/drawing/2014/main" id="{3E9C6C1C-0578-473D-9A77-70EBB1548132}"/>
              </a:ext>
            </a:extLst>
          </p:cNvPr>
          <p:cNvSpPr txBox="1"/>
          <p:nvPr/>
        </p:nvSpPr>
        <p:spPr>
          <a:xfrm>
            <a:off x="826988" y="1383312"/>
            <a:ext cx="4044360" cy="1615827"/>
          </a:xfrm>
          <a:prstGeom prst="rect">
            <a:avLst/>
          </a:prstGeom>
          <a:noFill/>
        </p:spPr>
        <p:txBody>
          <a:bodyPr wrap="square">
            <a:spAutoFit/>
          </a:bodyPr>
          <a:lstStyle/>
          <a:p>
            <a:pPr marL="285750" indent="-285750">
              <a:buFont typeface="Arial" panose="020B0604020202020204" pitchFamily="34" charset="0"/>
              <a:buChar char="•"/>
            </a:pPr>
            <a:r>
              <a:rPr lang="en-GB" sz="1100">
                <a:solidFill>
                  <a:schemeClr val="tx1"/>
                </a:solidFill>
              </a:rPr>
              <a:t>Sales +42% (+33% excl. currency, +26% excl. currency and excl. acquisitions)</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GB" sz="1100">
                <a:solidFill>
                  <a:schemeClr val="tx1"/>
                </a:solidFill>
              </a:rPr>
              <a:t>OPEX +28% (+1% excl. acquisitions)</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GB" sz="1100">
                <a:solidFill>
                  <a:schemeClr val="tx1"/>
                </a:solidFill>
              </a:rPr>
              <a:t>EBIT +46% and EBIT Margin 35% </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GB" sz="1100">
                <a:solidFill>
                  <a:schemeClr val="tx1"/>
                </a:solidFill>
                <a:cs typeface="Arial"/>
              </a:rPr>
              <a:t>Adjusted EBIT +</a:t>
            </a:r>
            <a:r>
              <a:rPr lang="en-GB" sz="1100">
                <a:cs typeface="Arial"/>
              </a:rPr>
              <a:t>44</a:t>
            </a:r>
            <a:r>
              <a:rPr lang="en-GB" sz="1100">
                <a:solidFill>
                  <a:schemeClr val="tx1"/>
                </a:solidFill>
                <a:cs typeface="Arial"/>
              </a:rPr>
              <a:t>% and Adjusted EBIT Margin 35%</a:t>
            </a:r>
            <a:endParaRPr lang="en-GB" sz="1000">
              <a:solidFill>
                <a:srgbClr val="FF0000"/>
              </a:solidFill>
              <a:cs typeface="Arial"/>
            </a:endParaRPr>
          </a:p>
          <a:p>
            <a:pPr marL="285750" indent="-285750">
              <a:buFont typeface="Arial" panose="020B0604020202020204" pitchFamily="34" charset="0"/>
              <a:buChar char="•"/>
            </a:pPr>
            <a:endParaRPr lang="en-US" sz="1100">
              <a:highlight>
                <a:srgbClr val="FFFF00"/>
              </a:highlight>
            </a:endParaRPr>
          </a:p>
        </p:txBody>
      </p:sp>
      <p:sp>
        <p:nvSpPr>
          <p:cNvPr id="28" name="Rectangle 3">
            <a:extLst>
              <a:ext uri="{FF2B5EF4-FFF2-40B4-BE49-F238E27FC236}">
                <a16:creationId xmlns:a16="http://schemas.microsoft.com/office/drawing/2014/main" id="{9184EFC2-5A56-4DAA-9C55-93CFF4447150}"/>
              </a:ext>
            </a:extLst>
          </p:cNvPr>
          <p:cNvSpPr/>
          <p:nvPr/>
        </p:nvSpPr>
        <p:spPr>
          <a:xfrm>
            <a:off x="164047" y="5382095"/>
            <a:ext cx="3745220" cy="4358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solidFill>
                  <a:schemeClr val="tx1">
                    <a:lumMod val="50000"/>
                    <a:lumOff val="50000"/>
                  </a:schemeClr>
                </a:solidFill>
              </a:rPr>
              <a:t> </a:t>
            </a:r>
            <a:r>
              <a:rPr lang="sv-SE" sz="800" b="0" u="none" strike="noStrike" kern="1200" baseline="30000">
                <a:solidFill>
                  <a:schemeClr val="tx1">
                    <a:lumMod val="50000"/>
                    <a:lumOff val="50000"/>
                  </a:schemeClr>
                </a:solidFill>
                <a:effectLst/>
              </a:rPr>
              <a:t>1 </a:t>
            </a:r>
            <a:r>
              <a:rPr lang="en-US" sz="700">
                <a:solidFill>
                  <a:schemeClr val="tx1">
                    <a:lumMod val="50000"/>
                    <a:lumOff val="50000"/>
                  </a:schemeClr>
                </a:solidFill>
              </a:rPr>
              <a:t>excl. restructuring costs and excluding costs evaluation of acquisition candidates </a:t>
            </a:r>
            <a:endParaRPr lang="sv-SE" sz="700">
              <a:solidFill>
                <a:schemeClr val="tx1">
                  <a:lumMod val="50000"/>
                  <a:lumOff val="50000"/>
                </a:schemeClr>
              </a:solidFill>
            </a:endParaRPr>
          </a:p>
        </p:txBody>
      </p:sp>
      <p:grpSp>
        <p:nvGrpSpPr>
          <p:cNvPr id="4" name="Group 3">
            <a:extLst>
              <a:ext uri="{FF2B5EF4-FFF2-40B4-BE49-F238E27FC236}">
                <a16:creationId xmlns:a16="http://schemas.microsoft.com/office/drawing/2014/main" id="{8CA4B7F2-E82B-E780-A2B9-9F62D708E232}"/>
              </a:ext>
            </a:extLst>
          </p:cNvPr>
          <p:cNvGrpSpPr/>
          <p:nvPr/>
        </p:nvGrpSpPr>
        <p:grpSpPr>
          <a:xfrm>
            <a:off x="4489431" y="1425446"/>
            <a:ext cx="3276000" cy="1469669"/>
            <a:chOff x="5428367" y="1513379"/>
            <a:chExt cx="3276000" cy="1316483"/>
          </a:xfrm>
        </p:grpSpPr>
        <p:cxnSp>
          <p:nvCxnSpPr>
            <p:cNvPr id="19" name="Rak koppling 18">
              <a:extLst>
                <a:ext uri="{FF2B5EF4-FFF2-40B4-BE49-F238E27FC236}">
                  <a16:creationId xmlns:a16="http://schemas.microsoft.com/office/drawing/2014/main" id="{76F09BD1-0EF2-4598-897A-63996E8DF96E}"/>
                </a:ext>
              </a:extLst>
            </p:cNvPr>
            <p:cNvCxnSpPr>
              <a:cxnSpLocks/>
            </p:cNvCxnSpPr>
            <p:nvPr/>
          </p:nvCxnSpPr>
          <p:spPr>
            <a:xfrm>
              <a:off x="5869318" y="1644184"/>
              <a:ext cx="0" cy="408572"/>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20" name="Rak koppling 19">
              <a:extLst>
                <a:ext uri="{FF2B5EF4-FFF2-40B4-BE49-F238E27FC236}">
                  <a16:creationId xmlns:a16="http://schemas.microsoft.com/office/drawing/2014/main" id="{A276BA3B-BC6E-4BFE-AFD7-57038495E43C}"/>
                </a:ext>
              </a:extLst>
            </p:cNvPr>
            <p:cNvCxnSpPr>
              <a:cxnSpLocks/>
            </p:cNvCxnSpPr>
            <p:nvPr/>
          </p:nvCxnSpPr>
          <p:spPr>
            <a:xfrm>
              <a:off x="5869318" y="1644184"/>
              <a:ext cx="2394317" cy="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cxnSp>
          <p:nvCxnSpPr>
            <p:cNvPr id="22" name="Rak pilkoppling 21">
              <a:extLst>
                <a:ext uri="{FF2B5EF4-FFF2-40B4-BE49-F238E27FC236}">
                  <a16:creationId xmlns:a16="http://schemas.microsoft.com/office/drawing/2014/main" id="{3C4F36D0-7AC6-451F-87B9-8E297A616936}"/>
                </a:ext>
              </a:extLst>
            </p:cNvPr>
            <p:cNvCxnSpPr>
              <a:cxnSpLocks/>
            </p:cNvCxnSpPr>
            <p:nvPr/>
          </p:nvCxnSpPr>
          <p:spPr>
            <a:xfrm>
              <a:off x="8263416" y="1644184"/>
              <a:ext cx="0" cy="203868"/>
            </a:xfrm>
            <a:prstGeom prst="straightConnector1">
              <a:avLst/>
            </a:prstGeom>
            <a:ln>
              <a:solidFill>
                <a:schemeClr val="tx2"/>
              </a:solidFill>
              <a:tailEnd type="triangle"/>
            </a:ln>
          </p:spPr>
          <p:style>
            <a:lnRef idx="1">
              <a:schemeClr val="accent4"/>
            </a:lnRef>
            <a:fillRef idx="0">
              <a:schemeClr val="accent4"/>
            </a:fillRef>
            <a:effectRef idx="0">
              <a:schemeClr val="accent4"/>
            </a:effectRef>
            <a:fontRef idx="minor">
              <a:schemeClr val="tx1"/>
            </a:fontRef>
          </p:style>
        </p:cxnSp>
        <p:cxnSp>
          <p:nvCxnSpPr>
            <p:cNvPr id="23" name="Rak koppling 22">
              <a:extLst>
                <a:ext uri="{FF2B5EF4-FFF2-40B4-BE49-F238E27FC236}">
                  <a16:creationId xmlns:a16="http://schemas.microsoft.com/office/drawing/2014/main" id="{F1A7792D-71D5-4D11-88D6-60398E90BB2C}"/>
                </a:ext>
              </a:extLst>
            </p:cNvPr>
            <p:cNvCxnSpPr>
              <a:cxnSpLocks/>
            </p:cNvCxnSpPr>
            <p:nvPr/>
          </p:nvCxnSpPr>
          <p:spPr>
            <a:xfrm>
              <a:off x="5562856" y="2599105"/>
              <a:ext cx="3094955" cy="0"/>
            </a:xfrm>
            <a:prstGeom prst="line">
              <a:avLst/>
            </a:prstGeom>
            <a:ln>
              <a:solidFill>
                <a:schemeClr val="tx2"/>
              </a:solidFill>
            </a:ln>
          </p:spPr>
          <p:style>
            <a:lnRef idx="1">
              <a:schemeClr val="accent4"/>
            </a:lnRef>
            <a:fillRef idx="0">
              <a:schemeClr val="accent4"/>
            </a:fillRef>
            <a:effectRef idx="0">
              <a:schemeClr val="accent4"/>
            </a:effectRef>
            <a:fontRef idx="minor">
              <a:schemeClr val="tx1"/>
            </a:fontRef>
          </p:style>
        </p:cxnSp>
        <p:sp>
          <p:nvSpPr>
            <p:cNvPr id="25" name="Ellips 24">
              <a:extLst>
                <a:ext uri="{FF2B5EF4-FFF2-40B4-BE49-F238E27FC236}">
                  <a16:creationId xmlns:a16="http://schemas.microsoft.com/office/drawing/2014/main" id="{85A2DA99-452C-4E5D-AD43-061CC592B9F6}"/>
                </a:ext>
              </a:extLst>
            </p:cNvPr>
            <p:cNvSpPr/>
            <p:nvPr/>
          </p:nvSpPr>
          <p:spPr>
            <a:xfrm>
              <a:off x="6800232" y="1539038"/>
              <a:ext cx="620202" cy="184659"/>
            </a:xfrm>
            <a:prstGeom prst="ellipse">
              <a:avLst/>
            </a:prstGeom>
            <a:solidFill>
              <a:schemeClr val="bg1"/>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9A16154E-F1D3-4E75-BC90-F6962280A010}"/>
                </a:ext>
              </a:extLst>
            </p:cNvPr>
            <p:cNvSpPr txBox="1"/>
            <p:nvPr/>
          </p:nvSpPr>
          <p:spPr>
            <a:xfrm>
              <a:off x="6873639" y="1513379"/>
              <a:ext cx="1009816" cy="227450"/>
            </a:xfrm>
            <a:prstGeom prst="rect">
              <a:avLst/>
            </a:prstGeom>
            <a:noFill/>
          </p:spPr>
          <p:txBody>
            <a:bodyPr wrap="square" rtlCol="0">
              <a:spAutoFit/>
            </a:bodyPr>
            <a:lstStyle/>
            <a:p>
              <a:r>
                <a:rPr lang="sv-SE" sz="1050"/>
                <a:t>+32</a:t>
              </a:r>
            </a:p>
          </p:txBody>
        </p:sp>
        <mc:AlternateContent xmlns:mc="http://schemas.openxmlformats.org/markup-compatibility/2006">
          <mc:Choice xmlns:cx1="http://schemas.microsoft.com/office/drawing/2015/9/8/chartex" Requires="cx1">
            <p:graphicFrame>
              <p:nvGraphicFramePr>
                <p:cNvPr id="15" name="Diagram 14">
                  <a:extLst>
                    <a:ext uri="{FF2B5EF4-FFF2-40B4-BE49-F238E27FC236}">
                      <a16:creationId xmlns:a16="http://schemas.microsoft.com/office/drawing/2014/main" id="{4808F604-8DC5-430D-AB51-796F1F88AACB}"/>
                    </a:ext>
                  </a:extLst>
                </p:cNvPr>
                <p:cNvGraphicFramePr/>
                <p:nvPr>
                  <p:extLst>
                    <p:ext uri="{D42A27DB-BD31-4B8C-83A1-F6EECF244321}">
                      <p14:modId xmlns:p14="http://schemas.microsoft.com/office/powerpoint/2010/main" val="721556780"/>
                    </p:ext>
                  </p:extLst>
                </p:nvPr>
              </p:nvGraphicFramePr>
              <p:xfrm>
                <a:off x="5428367" y="1717462"/>
                <a:ext cx="3276000" cy="111240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15" name="Diagram 14">
                  <a:extLst>
                    <a:ext uri="{FF2B5EF4-FFF2-40B4-BE49-F238E27FC236}">
                      <a16:creationId xmlns:a16="http://schemas.microsoft.com/office/drawing/2014/main" id="{4808F604-8DC5-430D-AB51-796F1F88AACB}"/>
                    </a:ext>
                  </a:extLst>
                </p:cNvPr>
                <p:cNvPicPr>
                  <a:picLocks noGrp="1" noRot="1" noChangeAspect="1" noMove="1" noResize="1" noEditPoints="1" noAdjustHandles="1" noChangeArrowheads="1" noChangeShapeType="1"/>
                </p:cNvPicPr>
                <p:nvPr/>
              </p:nvPicPr>
              <p:blipFill>
                <a:blip r:embed="rId4"/>
                <a:stretch>
                  <a:fillRect/>
                </a:stretch>
              </p:blipFill>
              <p:spPr>
                <a:xfrm>
                  <a:off x="4489431" y="1653276"/>
                  <a:ext cx="3276000" cy="1241839"/>
                </a:xfrm>
                <a:prstGeom prst="rect">
                  <a:avLst/>
                </a:prstGeom>
              </p:spPr>
            </p:pic>
          </mc:Fallback>
        </mc:AlternateContent>
      </p:grpSp>
      <p:sp>
        <p:nvSpPr>
          <p:cNvPr id="17" name="Title 2">
            <a:extLst>
              <a:ext uri="{FF2B5EF4-FFF2-40B4-BE49-F238E27FC236}">
                <a16:creationId xmlns:a16="http://schemas.microsoft.com/office/drawing/2014/main" id="{10C797CD-AF2D-CFF8-B48D-D469A8084740}"/>
              </a:ext>
            </a:extLst>
          </p:cNvPr>
          <p:cNvSpPr txBox="1">
            <a:spLocks/>
          </p:cNvSpPr>
          <p:nvPr/>
        </p:nvSpPr>
        <p:spPr>
          <a:xfrm>
            <a:off x="5664896" y="585288"/>
            <a:ext cx="2378808" cy="767146"/>
          </a:xfrm>
          <a:prstGeom prst="rect">
            <a:avLst/>
          </a:prstGeom>
        </p:spPr>
        <p:txBody>
          <a:bodyPr vert="horz" lIns="0" tIns="0" rIns="0" bIns="0" rtlCol="0" anchor="b" anchorCtr="0">
            <a:noAutofit/>
          </a:bodyPr>
          <a:lst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sz="1400"/>
              <a:t>Q2 BRIDGE</a:t>
            </a:r>
          </a:p>
        </p:txBody>
      </p:sp>
    </p:spTree>
    <p:extLst>
      <p:ext uri="{BB962C8B-B14F-4D97-AF65-F5344CB8AC3E}">
        <p14:creationId xmlns:p14="http://schemas.microsoft.com/office/powerpoint/2010/main" val="34854725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7FE54AB5-017D-49D4-813F-471C951224DF}"/>
              </a:ext>
            </a:extLst>
          </p:cNvPr>
          <p:cNvSpPr/>
          <p:nvPr/>
        </p:nvSpPr>
        <p:spPr>
          <a:xfrm>
            <a:off x="-113693" y="0"/>
            <a:ext cx="6134141" cy="57298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4BFBBDCC-3BB2-41F4-B62E-0AFEE69BF44A}"/>
              </a:ext>
            </a:extLst>
          </p:cNvPr>
          <p:cNvCxnSpPr/>
          <p:nvPr/>
        </p:nvCxnSpPr>
        <p:spPr>
          <a:xfrm>
            <a:off x="5263375" y="14868"/>
            <a:ext cx="3880625"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546CC6A3-1020-439C-941D-EFF8996085C6}"/>
              </a:ext>
            </a:extLst>
          </p:cNvPr>
          <p:cNvCxnSpPr/>
          <p:nvPr/>
        </p:nvCxnSpPr>
        <p:spPr>
          <a:xfrm>
            <a:off x="9144000" y="14868"/>
            <a:ext cx="0" cy="5715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626E39B2-5F7A-4B98-A16F-A213D329B932}"/>
              </a:ext>
            </a:extLst>
          </p:cNvPr>
          <p:cNvCxnSpPr/>
          <p:nvPr/>
        </p:nvCxnSpPr>
        <p:spPr>
          <a:xfrm>
            <a:off x="8586439" y="5729868"/>
            <a:ext cx="557561"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Tabell 17">
            <a:extLst>
              <a:ext uri="{FF2B5EF4-FFF2-40B4-BE49-F238E27FC236}">
                <a16:creationId xmlns:a16="http://schemas.microsoft.com/office/drawing/2014/main" id="{959604AD-BC02-445D-A0EF-AC3069D3068D}"/>
              </a:ext>
            </a:extLst>
          </p:cNvPr>
          <p:cNvGraphicFramePr>
            <a:graphicFrameLocks noGrp="1"/>
          </p:cNvGraphicFramePr>
          <p:nvPr>
            <p:extLst>
              <p:ext uri="{D42A27DB-BD31-4B8C-83A1-F6EECF244321}">
                <p14:modId xmlns:p14="http://schemas.microsoft.com/office/powerpoint/2010/main" val="52072444"/>
              </p:ext>
            </p:extLst>
          </p:nvPr>
        </p:nvGraphicFramePr>
        <p:xfrm>
          <a:off x="89023" y="1853040"/>
          <a:ext cx="5174351" cy="3454365"/>
        </p:xfrm>
        <a:graphic>
          <a:graphicData uri="http://schemas.openxmlformats.org/drawingml/2006/table">
            <a:tbl>
              <a:tblPr firstRow="1" bandRow="1">
                <a:tableStyleId>{5202B0CA-FC54-4496-8BCA-5EF66A818D29}</a:tableStyleId>
              </a:tblPr>
              <a:tblGrid>
                <a:gridCol w="2356811">
                  <a:extLst>
                    <a:ext uri="{9D8B030D-6E8A-4147-A177-3AD203B41FA5}">
                      <a16:colId xmlns:a16="http://schemas.microsoft.com/office/drawing/2014/main" val="3411024184"/>
                    </a:ext>
                  </a:extLst>
                </a:gridCol>
                <a:gridCol w="469590">
                  <a:extLst>
                    <a:ext uri="{9D8B030D-6E8A-4147-A177-3AD203B41FA5}">
                      <a16:colId xmlns:a16="http://schemas.microsoft.com/office/drawing/2014/main" val="940017750"/>
                    </a:ext>
                  </a:extLst>
                </a:gridCol>
                <a:gridCol w="469590">
                  <a:extLst>
                    <a:ext uri="{9D8B030D-6E8A-4147-A177-3AD203B41FA5}">
                      <a16:colId xmlns:a16="http://schemas.microsoft.com/office/drawing/2014/main" val="468945417"/>
                    </a:ext>
                  </a:extLst>
                </a:gridCol>
                <a:gridCol w="469590">
                  <a:extLst>
                    <a:ext uri="{9D8B030D-6E8A-4147-A177-3AD203B41FA5}">
                      <a16:colId xmlns:a16="http://schemas.microsoft.com/office/drawing/2014/main" val="780058411"/>
                    </a:ext>
                  </a:extLst>
                </a:gridCol>
                <a:gridCol w="469590">
                  <a:extLst>
                    <a:ext uri="{9D8B030D-6E8A-4147-A177-3AD203B41FA5}">
                      <a16:colId xmlns:a16="http://schemas.microsoft.com/office/drawing/2014/main" val="981439414"/>
                    </a:ext>
                  </a:extLst>
                </a:gridCol>
                <a:gridCol w="469590">
                  <a:extLst>
                    <a:ext uri="{9D8B030D-6E8A-4147-A177-3AD203B41FA5}">
                      <a16:colId xmlns:a16="http://schemas.microsoft.com/office/drawing/2014/main" val="2534735437"/>
                    </a:ext>
                  </a:extLst>
                </a:gridCol>
                <a:gridCol w="469590">
                  <a:extLst>
                    <a:ext uri="{9D8B030D-6E8A-4147-A177-3AD203B41FA5}">
                      <a16:colId xmlns:a16="http://schemas.microsoft.com/office/drawing/2014/main" val="966803698"/>
                    </a:ext>
                  </a:extLst>
                </a:gridCol>
              </a:tblGrid>
              <a:tr h="491438">
                <a:tc>
                  <a:txBody>
                    <a:bodyPr/>
                    <a:lstStyle/>
                    <a:p>
                      <a:pPr lvl="1"/>
                      <a:r>
                        <a:rPr lang="sv-SE" sz="900" b="1">
                          <a:solidFill>
                            <a:schemeClr val="tx1"/>
                          </a:solidFill>
                          <a:effectLst/>
                          <a:latin typeface="Arial" panose="020B0604020202020204" pitchFamily="34" charset="0"/>
                          <a:ea typeface="Arial" panose="020B0604020202020204" pitchFamily="34" charset="0"/>
                          <a:cs typeface="Arial" panose="020B0604020202020204" pitchFamily="34" charset="0"/>
                        </a:rPr>
                        <a:t>GROUP Cash Flow (MSEK)</a:t>
                      </a:r>
                      <a:endParaRPr lang="en-SE" sz="10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900" b="1">
                          <a:solidFill>
                            <a:schemeClr val="tx1"/>
                          </a:solidFill>
                          <a:effectLst/>
                        </a:rPr>
                        <a:t>Q2 2022</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sv-SE" sz="900" b="1">
                          <a:solidFill>
                            <a:schemeClr val="tx1"/>
                          </a:solidFill>
                          <a:effectLst/>
                        </a:rPr>
                        <a:t>Q2 2021</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800" b="0">
                          <a:solidFill>
                            <a:schemeClr val="tx1"/>
                          </a:solidFill>
                          <a:effectLst/>
                        </a:rPr>
                        <a:t>Change (%)</a:t>
                      </a:r>
                      <a:endParaRPr lang="en-SE" sz="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900" b="1">
                          <a:solidFill>
                            <a:schemeClr val="tx1"/>
                          </a:solidFill>
                          <a:effectLst/>
                        </a:rPr>
                        <a:t>YTD 2022</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900" b="1">
                          <a:solidFill>
                            <a:schemeClr val="tx1"/>
                          </a:solidFill>
                          <a:effectLst/>
                        </a:rPr>
                        <a:t>YTD 2021</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800" b="0">
                          <a:solidFill>
                            <a:schemeClr val="tx1"/>
                          </a:solidFill>
                          <a:effectLst/>
                        </a:rPr>
                        <a:t>Change (%)</a:t>
                      </a:r>
                      <a:endParaRPr lang="en-SE" sz="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427793"/>
                  </a:ext>
                </a:extLst>
              </a:tr>
              <a:tr h="435523">
                <a:tc>
                  <a:txBody>
                    <a:bodyPr/>
                    <a:lstStyle/>
                    <a:p>
                      <a:pPr lvl="1" algn="l" fontAlgn="b"/>
                      <a:r>
                        <a:rPr lang="en-GB" sz="900" b="0" i="0" u="none" strike="noStrike" noProof="0">
                          <a:solidFill>
                            <a:schemeClr val="tx1"/>
                          </a:solidFill>
                          <a:effectLst/>
                          <a:latin typeface="Arial" panose="020B0604020202020204" pitchFamily="34" charset="0"/>
                        </a:rPr>
                        <a:t>Cash Flow from Operating Activities before Changes in Net Working Capital </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chemeClr val="tx1"/>
                          </a:solidFill>
                          <a:effectLst/>
                          <a:latin typeface="Arial" panose="020B0604020202020204" pitchFamily="34" charset="0"/>
                        </a:rPr>
                        <a:t>74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900" b="0" i="0" u="none" strike="noStrike" dirty="0">
                          <a:solidFill>
                            <a:schemeClr val="tx1"/>
                          </a:solidFill>
                          <a:effectLst/>
                          <a:latin typeface="Arial" panose="020B0604020202020204" pitchFamily="34" charset="0"/>
                        </a:rPr>
                        <a:t>57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dirty="0">
                          <a:solidFill>
                            <a:schemeClr val="tx1"/>
                          </a:solidFill>
                          <a:effectLst/>
                          <a:latin typeface="Arial" panose="020B0604020202020204" pitchFamily="34" charset="0"/>
                        </a:rPr>
                        <a:t>29%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rgbClr val="000000"/>
                          </a:solidFill>
                          <a:effectLst/>
                          <a:latin typeface="Arial" panose="020B0604020202020204" pitchFamily="34" charset="0"/>
                        </a:rPr>
                        <a:t>155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115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1" u="none" strike="noStrike" kern="1200" dirty="0">
                          <a:solidFill>
                            <a:schemeClr val="tx1"/>
                          </a:solidFill>
                          <a:effectLst/>
                          <a:latin typeface="Arial" panose="020B0604020202020204" pitchFamily="34" charset="0"/>
                          <a:ea typeface="+mn-ea"/>
                          <a:cs typeface="+mn-cs"/>
                        </a:rPr>
                        <a:t>35%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28119"/>
                  </a:ext>
                </a:extLst>
              </a:tr>
              <a:tr h="421234">
                <a:tc>
                  <a:txBody>
                    <a:bodyPr/>
                    <a:lstStyle/>
                    <a:p>
                      <a:pPr lvl="1" algn="l" fontAlgn="b"/>
                      <a:r>
                        <a:rPr lang="en-GB" sz="900" b="0" i="0" u="none" strike="noStrike" noProof="0">
                          <a:solidFill>
                            <a:schemeClr val="tx1"/>
                          </a:solidFill>
                          <a:effectLst/>
                          <a:latin typeface="Arial" panose="020B0604020202020204" pitchFamily="34" charset="0"/>
                        </a:rPr>
                        <a:t>Changes in Working Capital</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chemeClr val="tx1"/>
                          </a:solidFill>
                          <a:effectLst/>
                          <a:latin typeface="Arial" panose="020B0604020202020204" pitchFamily="34" charset="0"/>
                        </a:rPr>
                        <a:t>13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900" b="0" i="0" u="none" strike="noStrike" dirty="0">
                          <a:solidFill>
                            <a:schemeClr val="tx1"/>
                          </a:solidFill>
                          <a:effectLst/>
                          <a:latin typeface="Arial" panose="020B0604020202020204" pitchFamily="34" charset="0"/>
                        </a:rPr>
                        <a:t>-2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dirty="0">
                          <a:solidFill>
                            <a:schemeClr val="tx1"/>
                          </a:solidFill>
                          <a:effectLst/>
                          <a:latin typeface="Arial" panose="020B0604020202020204" pitchFamily="34" charset="0"/>
                        </a:rPr>
                        <a:t>-860%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0" u="none" strike="noStrike">
                          <a:solidFill>
                            <a:srgbClr val="000000"/>
                          </a:solidFill>
                          <a:effectLst/>
                          <a:latin typeface="Arial" panose="020B0604020202020204" pitchFamily="34" charset="0"/>
                        </a:rPr>
                        <a:t>25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-17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1" u="none" strike="noStrike" kern="1200" dirty="0">
                          <a:solidFill>
                            <a:schemeClr val="tx1"/>
                          </a:solidFill>
                          <a:effectLst/>
                          <a:latin typeface="Arial" panose="020B0604020202020204" pitchFamily="34" charset="0"/>
                          <a:ea typeface="+mn-ea"/>
                          <a:cs typeface="+mn-cs"/>
                        </a:rPr>
                        <a:t>-250%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636215"/>
                  </a:ext>
                </a:extLst>
              </a:tr>
              <a:tr h="421234">
                <a:tc>
                  <a:txBody>
                    <a:bodyPr/>
                    <a:lstStyle/>
                    <a:p>
                      <a:pPr lvl="1" algn="l" fontAlgn="b"/>
                      <a:r>
                        <a:rPr lang="en-GB" sz="900" b="1" i="0" u="none" strike="noStrike" noProof="0">
                          <a:solidFill>
                            <a:srgbClr val="000000"/>
                          </a:solidFill>
                          <a:effectLst/>
                          <a:latin typeface="Arial" panose="020B0604020202020204" pitchFamily="34" charset="0"/>
                        </a:rPr>
                        <a:t>Cash Flow from Operating Activities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chemeClr val="tx1"/>
                          </a:solidFill>
                          <a:effectLst/>
                          <a:latin typeface="Arial" panose="020B0604020202020204" pitchFamily="34" charset="0"/>
                        </a:rPr>
                        <a:t>87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800" b="1" i="1" u="none" strike="noStrike" dirty="0">
                          <a:solidFill>
                            <a:schemeClr val="tx1"/>
                          </a:solidFill>
                          <a:effectLst/>
                          <a:latin typeface="Arial" panose="020B0604020202020204" pitchFamily="34" charset="0"/>
                        </a:rPr>
                        <a:t>56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a:solidFill>
                            <a:schemeClr val="tx1"/>
                          </a:solidFill>
                          <a:effectLst/>
                          <a:latin typeface="Arial" panose="020B0604020202020204" pitchFamily="34" charset="0"/>
                        </a:rPr>
                        <a:t>57%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180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98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1" u="none" strike="noStrike" kern="1200" dirty="0">
                          <a:solidFill>
                            <a:schemeClr val="tx1"/>
                          </a:solidFill>
                          <a:effectLst/>
                          <a:latin typeface="Arial" panose="020B0604020202020204" pitchFamily="34" charset="0"/>
                          <a:ea typeface="+mn-ea"/>
                          <a:cs typeface="+mn-cs"/>
                        </a:rPr>
                        <a:t>85%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1804089"/>
                  </a:ext>
                </a:extLst>
              </a:tr>
              <a:tr h="421234">
                <a:tc>
                  <a:txBody>
                    <a:bodyPr/>
                    <a:lstStyle/>
                    <a:p>
                      <a:pPr lvl="1" algn="l" fontAlgn="b"/>
                      <a:r>
                        <a:rPr lang="en-GB" sz="900" b="1" i="0" u="none" strike="noStrike" noProof="0">
                          <a:solidFill>
                            <a:srgbClr val="000000"/>
                          </a:solidFill>
                          <a:effectLst/>
                          <a:latin typeface="Arial" panose="020B0604020202020204" pitchFamily="34" charset="0"/>
                        </a:rPr>
                        <a:t>Cash Flow from Investing Activities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chemeClr val="tx1"/>
                          </a:solidFill>
                          <a:effectLst/>
                          <a:latin typeface="Arial" panose="020B0604020202020204" pitchFamily="34" charset="0"/>
                        </a:rPr>
                        <a:t>-9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900" b="1" i="0" u="none" strike="noStrike">
                          <a:solidFill>
                            <a:schemeClr val="tx1"/>
                          </a:solidFill>
                          <a:effectLst/>
                          <a:latin typeface="Arial" panose="020B0604020202020204" pitchFamily="34" charset="0"/>
                        </a:rPr>
                        <a:t>-1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dirty="0">
                          <a:solidFill>
                            <a:schemeClr val="tx1"/>
                          </a:solidFill>
                          <a:effectLst/>
                          <a:latin typeface="Arial" panose="020B0604020202020204" pitchFamily="34" charset="0"/>
                        </a:rPr>
                        <a:t>1 042%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-14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-24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1" u="none" strike="noStrike" kern="1200" dirty="0">
                          <a:solidFill>
                            <a:schemeClr val="tx1"/>
                          </a:solidFill>
                          <a:effectLst/>
                          <a:latin typeface="Arial" panose="020B0604020202020204" pitchFamily="34" charset="0"/>
                          <a:ea typeface="+mn-ea"/>
                          <a:cs typeface="+mn-cs"/>
                        </a:rPr>
                        <a:t>-42%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561337"/>
                  </a:ext>
                </a:extLst>
              </a:tr>
              <a:tr h="421234">
                <a:tc>
                  <a:txBody>
                    <a:bodyPr/>
                    <a:lstStyle/>
                    <a:p>
                      <a:pPr lvl="1" algn="l" fontAlgn="b"/>
                      <a:r>
                        <a:rPr lang="en-GB" sz="900" b="1" i="0" u="none" strike="noStrike" noProof="0">
                          <a:solidFill>
                            <a:srgbClr val="000000"/>
                          </a:solidFill>
                          <a:effectLst/>
                          <a:latin typeface="Arial" panose="020B0604020202020204" pitchFamily="34" charset="0"/>
                        </a:rPr>
                        <a:t>Cash Flow from Financing Activities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chemeClr val="tx1"/>
                          </a:solidFill>
                          <a:effectLst/>
                          <a:latin typeface="Arial" panose="020B0604020202020204" pitchFamily="34" charset="0"/>
                        </a:rPr>
                        <a:t>-303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900" b="1" i="0" u="none" strike="noStrike" dirty="0">
                          <a:solidFill>
                            <a:schemeClr val="tx1"/>
                          </a:solidFill>
                          <a:effectLst/>
                          <a:latin typeface="Arial" panose="020B0604020202020204" pitchFamily="34" charset="0"/>
                        </a:rPr>
                        <a:t>-71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dirty="0">
                          <a:solidFill>
                            <a:schemeClr val="tx1"/>
                          </a:solidFill>
                          <a:effectLst/>
                          <a:latin typeface="Arial" panose="020B0604020202020204" pitchFamily="34" charset="0"/>
                        </a:rPr>
                        <a:t>326%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1" i="0" u="none" strike="noStrike">
                          <a:solidFill>
                            <a:srgbClr val="000000"/>
                          </a:solidFill>
                          <a:effectLst/>
                          <a:latin typeface="Arial" panose="020B0604020202020204" pitchFamily="34" charset="0"/>
                        </a:rPr>
                        <a:t>-306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-73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1" u="none" strike="noStrike" kern="1200" dirty="0">
                          <a:solidFill>
                            <a:schemeClr val="tx1"/>
                          </a:solidFill>
                          <a:effectLst/>
                          <a:latin typeface="Arial" panose="020B0604020202020204" pitchFamily="34" charset="0"/>
                          <a:ea typeface="+mn-ea"/>
                          <a:cs typeface="+mn-cs"/>
                        </a:rPr>
                        <a:t>321%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681396"/>
                  </a:ext>
                </a:extLst>
              </a:tr>
              <a:tr h="421234">
                <a:tc>
                  <a:txBody>
                    <a:bodyPr/>
                    <a:lstStyle/>
                    <a:p>
                      <a:pPr lvl="1" algn="l" fontAlgn="b"/>
                      <a:r>
                        <a:rPr lang="en-GB" sz="900" b="1" i="0" u="none" strike="noStrike" noProof="0">
                          <a:solidFill>
                            <a:srgbClr val="000000"/>
                          </a:solidFill>
                          <a:effectLst/>
                          <a:latin typeface="Arial" panose="020B0604020202020204" pitchFamily="34" charset="0"/>
                        </a:rPr>
                        <a:t>Cash Flow for the period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chemeClr val="tx1"/>
                          </a:solidFill>
                          <a:effectLst/>
                          <a:latin typeface="Arial" panose="020B0604020202020204" pitchFamily="34" charset="0"/>
                        </a:rPr>
                        <a:t>-225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800" b="1" i="1" u="none" strike="noStrike" dirty="0">
                          <a:solidFill>
                            <a:schemeClr val="tx1"/>
                          </a:solidFill>
                          <a:effectLst/>
                          <a:latin typeface="Arial" panose="020B0604020202020204" pitchFamily="34" charset="0"/>
                        </a:rPr>
                        <a:t>-16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dirty="0">
                          <a:solidFill>
                            <a:schemeClr val="tx1"/>
                          </a:solidFill>
                          <a:effectLst/>
                          <a:latin typeface="Arial" panose="020B0604020202020204" pitchFamily="34" charset="0"/>
                        </a:rPr>
                        <a:t>1 291%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-139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800" b="0" i="1" u="none" strike="noStrike" kern="1200" dirty="0">
                          <a:solidFill>
                            <a:schemeClr val="tx1"/>
                          </a:solidFill>
                          <a:effectLst/>
                          <a:latin typeface="Arial" panose="020B0604020202020204" pitchFamily="34" charset="0"/>
                          <a:ea typeface="+mn-ea"/>
                          <a:cs typeface="+mn-cs"/>
                        </a:rPr>
                        <a:t>-13184%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260807"/>
                  </a:ext>
                </a:extLst>
              </a:tr>
              <a:tr h="421234">
                <a:tc>
                  <a:txBody>
                    <a:bodyPr/>
                    <a:lstStyle/>
                    <a:p>
                      <a:pPr lvl="1" algn="l" fontAlgn="b"/>
                      <a:r>
                        <a:rPr lang="en-GB" sz="900" b="1" i="0" u="none" strike="noStrike" noProof="0">
                          <a:solidFill>
                            <a:srgbClr val="000000"/>
                          </a:solidFill>
                          <a:effectLst/>
                          <a:latin typeface="Arial" panose="020B0604020202020204" pitchFamily="34" charset="0"/>
                        </a:rPr>
                        <a:t>Cash at the end of period</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chemeClr val="tx1"/>
                          </a:solidFill>
                          <a:effectLst/>
                          <a:latin typeface="Arial" panose="020B0604020202020204" pitchFamily="34" charset="0"/>
                        </a:rPr>
                        <a:t>1 356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SE" sz="800" b="1" i="1" u="none" strike="noStrike" dirty="0">
                          <a:solidFill>
                            <a:schemeClr val="tx1"/>
                          </a:solidFill>
                          <a:effectLst/>
                          <a:latin typeface="Arial" panose="020B0604020202020204" pitchFamily="34" charset="0"/>
                        </a:rPr>
                        <a:t>1 469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900" b="0" i="1" u="none" strike="noStrike" dirty="0">
                          <a:solidFill>
                            <a:schemeClr val="tx1"/>
                          </a:solidFill>
                          <a:effectLst/>
                          <a:latin typeface="Arial" panose="020B0604020202020204" pitchFamily="34" charset="0"/>
                        </a:rPr>
                        <a:t>-8%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1356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0" u="none" strike="noStrike" kern="1200" dirty="0">
                          <a:solidFill>
                            <a:schemeClr val="tx1"/>
                          </a:solidFill>
                          <a:effectLst/>
                          <a:latin typeface="Arial" panose="020B0604020202020204" pitchFamily="34" charset="0"/>
                          <a:ea typeface="+mn-ea"/>
                          <a:cs typeface="+mn-cs"/>
                        </a:rPr>
                        <a:t>1469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17220" rtl="0" eaLnBrk="1" fontAlgn="ctr" latinLnBrk="0" hangingPunct="1"/>
                      <a:r>
                        <a:rPr lang="en-SE" sz="900" b="0" i="1" u="none" strike="noStrike" kern="1200" dirty="0">
                          <a:solidFill>
                            <a:schemeClr val="tx1"/>
                          </a:solidFill>
                          <a:effectLst/>
                          <a:latin typeface="Arial" panose="020B0604020202020204" pitchFamily="34" charset="0"/>
                          <a:ea typeface="+mn-ea"/>
                          <a:cs typeface="+mn-cs"/>
                        </a:rPr>
                        <a:t>-8%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318861"/>
                  </a:ext>
                </a:extLst>
              </a:tr>
            </a:tbl>
          </a:graphicData>
        </a:graphic>
      </p:graphicFrame>
      <p:sp>
        <p:nvSpPr>
          <p:cNvPr id="19" name="Title 2">
            <a:extLst>
              <a:ext uri="{FF2B5EF4-FFF2-40B4-BE49-F238E27FC236}">
                <a16:creationId xmlns:a16="http://schemas.microsoft.com/office/drawing/2014/main" id="{F36A80E0-4814-49DF-8F4E-706763DE25D9}"/>
              </a:ext>
            </a:extLst>
          </p:cNvPr>
          <p:cNvSpPr>
            <a:spLocks noGrp="1"/>
          </p:cNvSpPr>
          <p:nvPr>
            <p:ph type="title"/>
          </p:nvPr>
        </p:nvSpPr>
        <p:spPr>
          <a:xfrm>
            <a:off x="915163" y="345374"/>
            <a:ext cx="7328726" cy="767146"/>
          </a:xfrm>
        </p:spPr>
        <p:txBody>
          <a:bodyPr/>
          <a:lstStyle/>
          <a:p>
            <a:r>
              <a:rPr lang="en-US"/>
              <a:t>CASH FLOW</a:t>
            </a:r>
          </a:p>
        </p:txBody>
      </p:sp>
      <p:cxnSp>
        <p:nvCxnSpPr>
          <p:cNvPr id="21" name="Rak koppling 20">
            <a:extLst>
              <a:ext uri="{FF2B5EF4-FFF2-40B4-BE49-F238E27FC236}">
                <a16:creationId xmlns:a16="http://schemas.microsoft.com/office/drawing/2014/main" id="{3E5CFE8B-2261-449F-A8B8-A1EF0C92DE33}"/>
              </a:ext>
            </a:extLst>
          </p:cNvPr>
          <p:cNvCxnSpPr>
            <a:cxnSpLocks/>
          </p:cNvCxnSpPr>
          <p:nvPr/>
        </p:nvCxnSpPr>
        <p:spPr>
          <a:xfrm>
            <a:off x="915163" y="1149319"/>
            <a:ext cx="8541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7EBA9B25-92A7-4728-BD44-6DC0A8F53D28}"/>
              </a:ext>
            </a:extLst>
          </p:cNvPr>
          <p:cNvSpPr txBox="1"/>
          <p:nvPr/>
        </p:nvSpPr>
        <p:spPr>
          <a:xfrm>
            <a:off x="6020449" y="2510938"/>
            <a:ext cx="3034527" cy="1785104"/>
          </a:xfrm>
          <a:prstGeom prst="rect">
            <a:avLst/>
          </a:prstGeom>
          <a:noFill/>
        </p:spPr>
        <p:txBody>
          <a:bodyPr wrap="square">
            <a:spAutoFit/>
          </a:bodyPr>
          <a:lstStyle/>
          <a:p>
            <a:pPr marL="285750" indent="-285750">
              <a:buFont typeface="Arial" panose="020B0604020202020204" pitchFamily="34" charset="0"/>
              <a:buChar char="•"/>
            </a:pPr>
            <a:r>
              <a:rPr lang="en-US" sz="1000"/>
              <a:t>Cash Flow from Operating Activities increases with 57 % to 87 (56) MSEK due to strong operating profits and Changes in Working Capital</a:t>
            </a:r>
          </a:p>
          <a:p>
            <a:pPr marL="285750" indent="-285750">
              <a:buFont typeface="Arial" panose="020B0604020202020204" pitchFamily="34" charset="0"/>
              <a:buChar char="•"/>
            </a:pPr>
            <a:endParaRPr lang="en-US" sz="1000">
              <a:highlight>
                <a:srgbClr val="FFFF00"/>
              </a:highlight>
            </a:endParaRPr>
          </a:p>
          <a:p>
            <a:pPr marL="285750" indent="-285750">
              <a:buFont typeface="Arial" panose="020B0604020202020204" pitchFamily="34" charset="0"/>
              <a:buChar char="•"/>
            </a:pPr>
            <a:endParaRPr lang="en-US" sz="1000">
              <a:highlight>
                <a:srgbClr val="FFFF00"/>
              </a:highlight>
            </a:endParaRPr>
          </a:p>
          <a:p>
            <a:pPr marL="285750" indent="-285750">
              <a:buFont typeface="Arial" panose="020B0604020202020204" pitchFamily="34" charset="0"/>
              <a:buChar char="•"/>
            </a:pPr>
            <a:r>
              <a:rPr lang="en-US" sz="1000"/>
              <a:t>Cash Flow for the period at -225 (-16) MSEK due to dividend -301 (-69)</a:t>
            </a:r>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endParaRPr lang="en-US" sz="1000"/>
          </a:p>
          <a:p>
            <a:pPr marL="285750" indent="-285750">
              <a:buFont typeface="Arial" panose="020B0604020202020204" pitchFamily="34" charset="0"/>
              <a:buChar char="•"/>
            </a:pPr>
            <a:r>
              <a:rPr lang="en-US" sz="1000"/>
              <a:t>Cash at the end of the period at 1 356 MSEK</a:t>
            </a:r>
          </a:p>
        </p:txBody>
      </p:sp>
      <p:cxnSp>
        <p:nvCxnSpPr>
          <p:cNvPr id="3" name="Straight Connector 2">
            <a:extLst>
              <a:ext uri="{FF2B5EF4-FFF2-40B4-BE49-F238E27FC236}">
                <a16:creationId xmlns:a16="http://schemas.microsoft.com/office/drawing/2014/main" id="{564B6B41-8EE4-B802-31EF-08A4D3893A6E}"/>
              </a:ext>
            </a:extLst>
          </p:cNvPr>
          <p:cNvCxnSpPr>
            <a:cxnSpLocks/>
          </p:cNvCxnSpPr>
          <p:nvPr/>
        </p:nvCxnSpPr>
        <p:spPr>
          <a:xfrm>
            <a:off x="89023" y="3200400"/>
            <a:ext cx="5174351"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7D6466-45D3-2B56-A178-C2643E237C83}"/>
              </a:ext>
            </a:extLst>
          </p:cNvPr>
          <p:cNvCxnSpPr>
            <a:cxnSpLocks/>
          </p:cNvCxnSpPr>
          <p:nvPr/>
        </p:nvCxnSpPr>
        <p:spPr>
          <a:xfrm>
            <a:off x="89023" y="4461933"/>
            <a:ext cx="5174351"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019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7FE54AB5-017D-49D4-813F-471C951224DF}"/>
              </a:ext>
            </a:extLst>
          </p:cNvPr>
          <p:cNvSpPr/>
          <p:nvPr/>
        </p:nvSpPr>
        <p:spPr>
          <a:xfrm>
            <a:off x="1" y="0"/>
            <a:ext cx="6014224" cy="57298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Rak koppling 11">
            <a:extLst>
              <a:ext uri="{FF2B5EF4-FFF2-40B4-BE49-F238E27FC236}">
                <a16:creationId xmlns:a16="http://schemas.microsoft.com/office/drawing/2014/main" id="{4BFBBDCC-3BB2-41F4-B62E-0AFEE69BF44A}"/>
              </a:ext>
            </a:extLst>
          </p:cNvPr>
          <p:cNvCxnSpPr/>
          <p:nvPr/>
        </p:nvCxnSpPr>
        <p:spPr>
          <a:xfrm>
            <a:off x="5263375" y="14868"/>
            <a:ext cx="3880625"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546CC6A3-1020-439C-941D-EFF8996085C6}"/>
              </a:ext>
            </a:extLst>
          </p:cNvPr>
          <p:cNvCxnSpPr/>
          <p:nvPr/>
        </p:nvCxnSpPr>
        <p:spPr>
          <a:xfrm>
            <a:off x="9144000" y="14868"/>
            <a:ext cx="0" cy="57150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626E39B2-5F7A-4B98-A16F-A213D329B932}"/>
              </a:ext>
            </a:extLst>
          </p:cNvPr>
          <p:cNvCxnSpPr/>
          <p:nvPr/>
        </p:nvCxnSpPr>
        <p:spPr>
          <a:xfrm>
            <a:off x="8586439" y="5729868"/>
            <a:ext cx="557561"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Tabell 17">
            <a:extLst>
              <a:ext uri="{FF2B5EF4-FFF2-40B4-BE49-F238E27FC236}">
                <a16:creationId xmlns:a16="http://schemas.microsoft.com/office/drawing/2014/main" id="{959604AD-BC02-445D-A0EF-AC3069D3068D}"/>
              </a:ext>
            </a:extLst>
          </p:cNvPr>
          <p:cNvGraphicFramePr>
            <a:graphicFrameLocks noGrp="1"/>
          </p:cNvGraphicFramePr>
          <p:nvPr>
            <p:extLst>
              <p:ext uri="{D42A27DB-BD31-4B8C-83A1-F6EECF244321}">
                <p14:modId xmlns:p14="http://schemas.microsoft.com/office/powerpoint/2010/main" val="1574682327"/>
              </p:ext>
            </p:extLst>
          </p:nvPr>
        </p:nvGraphicFramePr>
        <p:xfrm>
          <a:off x="89024" y="1858537"/>
          <a:ext cx="5174350" cy="3766687"/>
        </p:xfrm>
        <a:graphic>
          <a:graphicData uri="http://schemas.openxmlformats.org/drawingml/2006/table">
            <a:tbl>
              <a:tblPr firstRow="1" bandRow="1">
                <a:tableStyleId>{5202B0CA-FC54-4496-8BCA-5EF66A818D29}</a:tableStyleId>
              </a:tblPr>
              <a:tblGrid>
                <a:gridCol w="2857218">
                  <a:extLst>
                    <a:ext uri="{9D8B030D-6E8A-4147-A177-3AD203B41FA5}">
                      <a16:colId xmlns:a16="http://schemas.microsoft.com/office/drawing/2014/main" val="3411024184"/>
                    </a:ext>
                  </a:extLst>
                </a:gridCol>
                <a:gridCol w="579283">
                  <a:extLst>
                    <a:ext uri="{9D8B030D-6E8A-4147-A177-3AD203B41FA5}">
                      <a16:colId xmlns:a16="http://schemas.microsoft.com/office/drawing/2014/main" val="940017750"/>
                    </a:ext>
                  </a:extLst>
                </a:gridCol>
                <a:gridCol w="579283">
                  <a:extLst>
                    <a:ext uri="{9D8B030D-6E8A-4147-A177-3AD203B41FA5}">
                      <a16:colId xmlns:a16="http://schemas.microsoft.com/office/drawing/2014/main" val="468945417"/>
                    </a:ext>
                  </a:extLst>
                </a:gridCol>
                <a:gridCol w="579283">
                  <a:extLst>
                    <a:ext uri="{9D8B030D-6E8A-4147-A177-3AD203B41FA5}">
                      <a16:colId xmlns:a16="http://schemas.microsoft.com/office/drawing/2014/main" val="780058411"/>
                    </a:ext>
                  </a:extLst>
                </a:gridCol>
                <a:gridCol w="579283">
                  <a:extLst>
                    <a:ext uri="{9D8B030D-6E8A-4147-A177-3AD203B41FA5}">
                      <a16:colId xmlns:a16="http://schemas.microsoft.com/office/drawing/2014/main" val="967651156"/>
                    </a:ext>
                  </a:extLst>
                </a:gridCol>
              </a:tblGrid>
              <a:tr h="432241">
                <a:tc>
                  <a:txBody>
                    <a:bodyPr/>
                    <a:lstStyle/>
                    <a:p>
                      <a:pPr lvl="1"/>
                      <a:r>
                        <a:rPr lang="sv-SE" sz="900" b="1">
                          <a:solidFill>
                            <a:schemeClr val="tx1"/>
                          </a:solidFill>
                          <a:effectLst/>
                          <a:latin typeface="Arial" panose="020B0604020202020204" pitchFamily="34" charset="0"/>
                          <a:ea typeface="Arial" panose="020B0604020202020204" pitchFamily="34" charset="0"/>
                          <a:cs typeface="Arial" panose="020B0604020202020204" pitchFamily="34" charset="0"/>
                        </a:rPr>
                        <a:t>GROUP Balance Sheet  (MSEK)</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900" b="1">
                          <a:solidFill>
                            <a:schemeClr val="tx1"/>
                          </a:solidFill>
                          <a:effectLst/>
                        </a:rPr>
                        <a:t>30 june</a:t>
                      </a:r>
                    </a:p>
                    <a:p>
                      <a:pPr algn="ctr"/>
                      <a:r>
                        <a:rPr lang="sv-SE" sz="900" b="1">
                          <a:solidFill>
                            <a:schemeClr val="tx1"/>
                          </a:solidFill>
                          <a:effectLst/>
                        </a:rPr>
                        <a:t> 2022</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sv-SE" sz="900" b="1">
                          <a:solidFill>
                            <a:schemeClr val="tx1"/>
                          </a:solidFill>
                          <a:effectLst/>
                        </a:rPr>
                        <a:t>30 june</a:t>
                      </a:r>
                    </a:p>
                    <a:p>
                      <a:pPr algn="ctr"/>
                      <a:r>
                        <a:rPr lang="sv-SE" sz="900" b="1">
                          <a:solidFill>
                            <a:schemeClr val="tx1"/>
                          </a:solidFill>
                          <a:effectLst/>
                        </a:rPr>
                        <a:t> 2021</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900" b="1">
                          <a:solidFill>
                            <a:schemeClr val="tx1"/>
                          </a:solidFill>
                          <a:effectLst/>
                        </a:rPr>
                        <a:t>31 dec 2021</a:t>
                      </a:r>
                      <a:endParaRPr lang="en-SE" sz="900" b="1">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sv-SE" sz="800" b="0">
                          <a:solidFill>
                            <a:schemeClr val="tx1"/>
                          </a:solidFill>
                          <a:effectLst/>
                        </a:rPr>
                        <a:t>Change (%)</a:t>
                      </a:r>
                      <a:endParaRPr lang="en-SE" sz="800" b="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9427793"/>
                  </a:ext>
                </a:extLst>
              </a:tr>
              <a:tr h="370494">
                <a:tc>
                  <a:txBody>
                    <a:bodyPr/>
                    <a:lstStyle/>
                    <a:p>
                      <a:pPr lvl="1" algn="l" fontAlgn="b"/>
                      <a:r>
                        <a:rPr lang="sv-SE" sz="900" b="1" i="0" u="none" strike="noStrike" kern="1200">
                          <a:solidFill>
                            <a:schemeClr val="tx1"/>
                          </a:solidFill>
                          <a:effectLst/>
                          <a:latin typeface="+mn-lt"/>
                          <a:ea typeface="+mn-ea"/>
                          <a:cs typeface="+mn-cs"/>
                        </a:rPr>
                        <a:t>Assets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panose="020B0604020202020204" pitchFamily="34" charset="0"/>
                        </a:rPr>
                        <a:t>2 083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1" i="0" u="none" strike="noStrike">
                          <a:solidFill>
                            <a:srgbClr val="000000"/>
                          </a:solidFill>
                          <a:effectLst/>
                          <a:latin typeface="Arial" panose="020B0604020202020204" pitchFamily="34" charset="0"/>
                        </a:rPr>
                        <a:t>1 936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panose="020B0604020202020204" pitchFamily="34" charset="0"/>
                        </a:rPr>
                        <a:t>2 128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28119"/>
                  </a:ext>
                </a:extLst>
              </a:tr>
              <a:tr h="370494">
                <a:tc>
                  <a:txBody>
                    <a:bodyPr/>
                    <a:lstStyle/>
                    <a:p>
                      <a:pPr lvl="1" algn="l" fontAlgn="b"/>
                      <a:r>
                        <a:rPr lang="sv-SE" sz="900" b="0" u="none" strike="noStrike" kern="1200">
                          <a:solidFill>
                            <a:schemeClr val="tx1"/>
                          </a:solidFill>
                          <a:effectLst/>
                        </a:rPr>
                        <a:t>  Total Non-current Assets</a:t>
                      </a:r>
                      <a:endParaRPr lang="sv-SE" sz="900" b="0" i="0" u="none" strike="noStrike" kern="1200">
                        <a:solidFill>
                          <a:schemeClr val="tx1"/>
                        </a:solidFill>
                        <a:effectLst/>
                        <a:latin typeface="Arial"/>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0" u="none" strike="noStrike">
                          <a:solidFill>
                            <a:srgbClr val="000000"/>
                          </a:solidFill>
                          <a:effectLst/>
                          <a:latin typeface="Arial" panose="020B0604020202020204" pitchFamily="34" charset="0"/>
                        </a:rPr>
                        <a:t>421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0" i="0" u="none" strike="noStrike">
                          <a:solidFill>
                            <a:srgbClr val="000000"/>
                          </a:solidFill>
                          <a:effectLst/>
                          <a:latin typeface="Arial" panose="020B0604020202020204" pitchFamily="34" charset="0"/>
                        </a:rPr>
                        <a:t>230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0" u="none" strike="noStrike">
                          <a:solidFill>
                            <a:srgbClr val="000000"/>
                          </a:solidFill>
                          <a:effectLst/>
                          <a:latin typeface="Arial" panose="020B0604020202020204" pitchFamily="34" charset="0"/>
                        </a:rPr>
                        <a:t>376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83%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0636215"/>
                  </a:ext>
                </a:extLst>
              </a:tr>
              <a:tr h="370494">
                <a:tc>
                  <a:txBody>
                    <a:bodyPr/>
                    <a:lstStyle/>
                    <a:p>
                      <a:pPr lvl="1" algn="l" fontAlgn="b"/>
                      <a:r>
                        <a:rPr lang="sv-SE" sz="900" b="0" i="0" u="none" strike="noStrike" kern="1200">
                          <a:solidFill>
                            <a:schemeClr val="tx1"/>
                          </a:solidFill>
                          <a:effectLst/>
                          <a:latin typeface="Arial" panose="020B0604020202020204" pitchFamily="34" charset="0"/>
                          <a:ea typeface="+mn-ea"/>
                          <a:cs typeface="+mn-cs"/>
                        </a:rPr>
                        <a:t>  Total </a:t>
                      </a:r>
                      <a:r>
                        <a:rPr lang="sv-SE" sz="900" b="0" i="0" u="none" strike="noStrike" kern="1200" err="1">
                          <a:solidFill>
                            <a:schemeClr val="tx1"/>
                          </a:solidFill>
                          <a:effectLst/>
                          <a:latin typeface="Arial" panose="020B0604020202020204" pitchFamily="34" charset="0"/>
                          <a:ea typeface="+mn-ea"/>
                          <a:cs typeface="+mn-cs"/>
                        </a:rPr>
                        <a:t>Current</a:t>
                      </a:r>
                      <a:r>
                        <a:rPr lang="sv-SE" sz="900" b="0" i="0" u="none" strike="noStrike" kern="1200">
                          <a:solidFill>
                            <a:schemeClr val="tx1"/>
                          </a:solidFill>
                          <a:effectLst/>
                          <a:latin typeface="Arial" panose="020B0604020202020204" pitchFamily="34" charset="0"/>
                          <a:ea typeface="+mn-ea"/>
                          <a:cs typeface="+mn-cs"/>
                        </a:rPr>
                        <a:t> Assets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1" u="none" strike="noStrike">
                          <a:solidFill>
                            <a:srgbClr val="000000"/>
                          </a:solidFill>
                          <a:effectLst/>
                          <a:latin typeface="Arial" panose="020B0604020202020204" pitchFamily="34" charset="0"/>
                        </a:rPr>
                        <a:t>1662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0" i="1" u="none" strike="noStrike">
                          <a:solidFill>
                            <a:srgbClr val="000000"/>
                          </a:solidFill>
                          <a:effectLst/>
                          <a:latin typeface="Arial" panose="020B0604020202020204" pitchFamily="34" charset="0"/>
                        </a:rPr>
                        <a:t>1706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1" u="none" strike="noStrike">
                          <a:solidFill>
                            <a:srgbClr val="000000"/>
                          </a:solidFill>
                          <a:effectLst/>
                          <a:latin typeface="Arial" panose="020B0604020202020204" pitchFamily="34" charset="0"/>
                        </a:rPr>
                        <a:t>1752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1804089"/>
                  </a:ext>
                </a:extLst>
              </a:tr>
              <a:tr h="370494">
                <a:tc>
                  <a:txBody>
                    <a:bodyPr/>
                    <a:lstStyle/>
                    <a:p>
                      <a:pPr lvl="1" algn="l" fontAlgn="b"/>
                      <a:r>
                        <a:rPr lang="sv-SE" sz="900" b="1" i="0" u="none" strike="noStrike" kern="1200">
                          <a:solidFill>
                            <a:schemeClr val="tx1"/>
                          </a:solidFill>
                          <a:effectLst/>
                          <a:latin typeface="Arial" panose="020B0604020202020204" pitchFamily="34" charset="0"/>
                          <a:ea typeface="+mn-ea"/>
                          <a:cs typeface="+mn-cs"/>
                        </a:rPr>
                        <a:t>EQUITY and </a:t>
                      </a:r>
                      <a:r>
                        <a:rPr lang="sv-SE" sz="900" b="1" i="0" u="none" strike="noStrike" kern="1200" err="1">
                          <a:solidFill>
                            <a:schemeClr val="tx1"/>
                          </a:solidFill>
                          <a:effectLst/>
                          <a:latin typeface="Arial" panose="020B0604020202020204" pitchFamily="34" charset="0"/>
                          <a:ea typeface="+mn-ea"/>
                          <a:cs typeface="+mn-cs"/>
                        </a:rPr>
                        <a:t>Liabilities</a:t>
                      </a:r>
                      <a:endParaRPr lang="sv-SE" sz="900" b="1" i="0" u="none" strike="noStrike" kern="1200">
                        <a:solidFill>
                          <a:schemeClr val="tx1"/>
                        </a:solidFill>
                        <a:effectLst/>
                        <a:latin typeface="Arial" panose="020B0604020202020204" pitchFamily="34" charset="0"/>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panose="020B0604020202020204" pitchFamily="34" charset="0"/>
                        </a:rPr>
                        <a:t>2 083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1" i="0" u="none" strike="noStrike">
                          <a:solidFill>
                            <a:srgbClr val="000000"/>
                          </a:solidFill>
                          <a:effectLst/>
                          <a:latin typeface="Arial" panose="020B0604020202020204" pitchFamily="34" charset="0"/>
                        </a:rPr>
                        <a:t>1 936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panose="020B0604020202020204" pitchFamily="34" charset="0"/>
                        </a:rPr>
                        <a:t>2 128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8%</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561337"/>
                  </a:ext>
                </a:extLst>
              </a:tr>
              <a:tr h="370494">
                <a:tc>
                  <a:txBody>
                    <a:bodyPr/>
                    <a:lstStyle/>
                    <a:p>
                      <a:pPr lvl="1" algn="l" fontAlgn="b"/>
                      <a:r>
                        <a:rPr lang="sv-SE" sz="900" b="1" u="none" strike="noStrike" kern="1200">
                          <a:solidFill>
                            <a:schemeClr val="tx1"/>
                          </a:solidFill>
                          <a:effectLst/>
                        </a:rPr>
                        <a:t>Total Equity</a:t>
                      </a:r>
                      <a:endParaRPr lang="sv-SE" sz="900" b="1" i="0" u="none" strike="noStrike" kern="1200" baseline="30000">
                        <a:solidFill>
                          <a:schemeClr val="tx1"/>
                        </a:solidFill>
                        <a:effectLst/>
                        <a:latin typeface="Arial" panose="020B0604020202020204" pitchFamily="34" charset="0"/>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panose="020B0604020202020204" pitchFamily="34" charset="0"/>
                        </a:rPr>
                        <a:t>1 747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1" i="0" u="none" strike="noStrike">
                          <a:solidFill>
                            <a:srgbClr val="000000"/>
                          </a:solidFill>
                          <a:effectLst/>
                          <a:latin typeface="Arial" panose="020B0604020202020204" pitchFamily="34" charset="0"/>
                        </a:rPr>
                        <a:t>1 785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0" u="none" strike="noStrike">
                          <a:solidFill>
                            <a:srgbClr val="000000"/>
                          </a:solidFill>
                          <a:effectLst/>
                          <a:latin typeface="Arial" panose="020B0604020202020204" pitchFamily="34" charset="0"/>
                        </a:rPr>
                        <a:t>1 877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-2%</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681396"/>
                  </a:ext>
                </a:extLst>
              </a:tr>
              <a:tr h="370494">
                <a:tc>
                  <a:txBody>
                    <a:bodyPr/>
                    <a:lstStyle/>
                    <a:p>
                      <a:pPr lvl="1" algn="l" fontAlgn="b"/>
                      <a:r>
                        <a:rPr lang="sv-SE" sz="900" b="1" i="0" u="none" strike="noStrike" kern="1200">
                          <a:solidFill>
                            <a:schemeClr val="tx1"/>
                          </a:solidFill>
                          <a:effectLst/>
                          <a:latin typeface="Arial" panose="020B0604020202020204" pitchFamily="34" charset="0"/>
                          <a:ea typeface="+mn-ea"/>
                          <a:cs typeface="+mn-cs"/>
                        </a:rPr>
                        <a:t>Total Liabilities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1" u="none" strike="noStrike">
                          <a:solidFill>
                            <a:srgbClr val="000000"/>
                          </a:solidFill>
                          <a:effectLst/>
                          <a:latin typeface="Arial" panose="020B0604020202020204" pitchFamily="34" charset="0"/>
                        </a:rPr>
                        <a:t>336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1" i="1" u="none" strike="noStrike">
                          <a:solidFill>
                            <a:srgbClr val="000000"/>
                          </a:solidFill>
                          <a:effectLst/>
                          <a:latin typeface="Arial" panose="020B0604020202020204" pitchFamily="34" charset="0"/>
                        </a:rPr>
                        <a:t>151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1" i="1" u="none" strike="noStrike">
                          <a:solidFill>
                            <a:srgbClr val="000000"/>
                          </a:solidFill>
                          <a:effectLst/>
                          <a:latin typeface="Arial" panose="020B0604020202020204" pitchFamily="34" charset="0"/>
                        </a:rPr>
                        <a:t>251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123%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260807"/>
                  </a:ext>
                </a:extLst>
              </a:tr>
              <a:tr h="370494">
                <a:tc>
                  <a:txBody>
                    <a:bodyPr/>
                    <a:lstStyle/>
                    <a:p>
                      <a:pPr lvl="1" algn="l" fontAlgn="b"/>
                      <a:r>
                        <a:rPr lang="sv-SE" sz="900" b="0" u="none" strike="noStrike" kern="1200">
                          <a:solidFill>
                            <a:schemeClr val="tx1"/>
                          </a:solidFill>
                          <a:effectLst/>
                        </a:rPr>
                        <a:t>  Total Non-current Liabilities</a:t>
                      </a:r>
                      <a:endParaRPr lang="sv-SE" sz="900" b="0" i="0" u="none" strike="noStrike" kern="1200">
                        <a:solidFill>
                          <a:schemeClr val="tx1"/>
                        </a:solidFill>
                        <a:effectLst/>
                        <a:latin typeface="Arial"/>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0" u="none" strike="noStrike">
                          <a:solidFill>
                            <a:srgbClr val="000000"/>
                          </a:solidFill>
                          <a:effectLst/>
                          <a:latin typeface="Arial" panose="020B0604020202020204" pitchFamily="34" charset="0"/>
                        </a:rPr>
                        <a:t>120</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0" i="0" u="none" strike="noStrike">
                          <a:solidFill>
                            <a:srgbClr val="000000"/>
                          </a:solidFill>
                          <a:effectLst/>
                          <a:latin typeface="Arial" panose="020B0604020202020204" pitchFamily="34" charset="0"/>
                        </a:rPr>
                        <a:t>16</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0" u="none" strike="noStrike">
                          <a:solidFill>
                            <a:srgbClr val="000000"/>
                          </a:solidFill>
                          <a:effectLst/>
                          <a:latin typeface="Arial" panose="020B0604020202020204" pitchFamily="34" charset="0"/>
                        </a:rPr>
                        <a:t>109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645%</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3829858"/>
                  </a:ext>
                </a:extLst>
              </a:tr>
              <a:tr h="370494">
                <a:tc>
                  <a:txBody>
                    <a:bodyPr/>
                    <a:lstStyle/>
                    <a:p>
                      <a:pPr lvl="1" algn="l" fontAlgn="b"/>
                      <a:r>
                        <a:rPr lang="sv-SE" sz="900" b="0" i="0" u="none" strike="noStrike" kern="1200">
                          <a:solidFill>
                            <a:schemeClr val="tx1"/>
                          </a:solidFill>
                          <a:effectLst/>
                          <a:latin typeface="Arial" panose="020B0604020202020204" pitchFamily="34" charset="0"/>
                          <a:ea typeface="+mn-ea"/>
                          <a:cs typeface="+mn-cs"/>
                        </a:rPr>
                        <a:t>  Total Current Liabilities</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1" u="none" strike="noStrike">
                          <a:solidFill>
                            <a:srgbClr val="000000"/>
                          </a:solidFill>
                          <a:effectLst/>
                          <a:latin typeface="Arial" panose="020B0604020202020204" pitchFamily="34" charset="0"/>
                        </a:rPr>
                        <a:t>203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0" i="1" u="none" strike="noStrike">
                          <a:solidFill>
                            <a:srgbClr val="000000"/>
                          </a:solidFill>
                          <a:effectLst/>
                          <a:latin typeface="Arial" panose="020B0604020202020204" pitchFamily="34" charset="0"/>
                        </a:rPr>
                        <a:t>124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1" u="none" strike="noStrike">
                          <a:solidFill>
                            <a:srgbClr val="000000"/>
                          </a:solidFill>
                          <a:effectLst/>
                          <a:latin typeface="Arial" panose="020B0604020202020204" pitchFamily="34" charset="0"/>
                        </a:rPr>
                        <a:t>127</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64%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2368671"/>
                  </a:ext>
                </a:extLst>
              </a:tr>
              <a:tr h="370494">
                <a:tc>
                  <a:txBody>
                    <a:bodyPr/>
                    <a:lstStyle/>
                    <a:p>
                      <a:pPr lvl="1" algn="l" fontAlgn="b"/>
                      <a:r>
                        <a:rPr lang="en-GB" sz="900" b="0" i="0" u="none" strike="noStrike" kern="1200">
                          <a:solidFill>
                            <a:schemeClr val="tx1"/>
                          </a:solidFill>
                          <a:effectLst/>
                          <a:latin typeface="Arial" panose="020B0604020202020204" pitchFamily="34" charset="0"/>
                          <a:ea typeface="+mn-ea"/>
                          <a:cs typeface="+mn-cs"/>
                        </a:rPr>
                        <a:t>  Deferred Tax Liability</a:t>
                      </a:r>
                      <a:endParaRPr lang="sv-SE" sz="900" b="0" i="0" u="none" strike="noStrike" kern="1200">
                        <a:solidFill>
                          <a:schemeClr val="tx1"/>
                        </a:solidFill>
                        <a:effectLst/>
                        <a:latin typeface="Arial" panose="020B0604020202020204" pitchFamily="34" charset="0"/>
                        <a:ea typeface="+mn-ea"/>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0" u="none" strike="noStrike">
                          <a:solidFill>
                            <a:srgbClr val="000000"/>
                          </a:solidFill>
                          <a:effectLst/>
                          <a:latin typeface="Arial" panose="020B0604020202020204" pitchFamily="34" charset="0"/>
                        </a:rPr>
                        <a:t>13</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SE" sz="900" b="0" i="0" u="none" strike="noStrike">
                          <a:solidFill>
                            <a:srgbClr val="000000"/>
                          </a:solidFill>
                          <a:effectLst/>
                          <a:latin typeface="Arial" panose="020B0604020202020204" pitchFamily="34" charset="0"/>
                        </a:rPr>
                        <a:t>11</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SE" sz="900" b="0" i="0" u="none" strike="noStrike">
                          <a:solidFill>
                            <a:srgbClr val="000000"/>
                          </a:solidFill>
                          <a:effectLst/>
                          <a:latin typeface="Arial" panose="020B0604020202020204" pitchFamily="34" charset="0"/>
                        </a:rPr>
                        <a:t>14</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SE" sz="800" b="1" i="1" u="none" strike="noStrike">
                          <a:solidFill>
                            <a:srgbClr val="000000"/>
                          </a:solidFill>
                          <a:effectLst/>
                          <a:latin typeface="Arial" panose="020B0604020202020204" pitchFamily="34" charset="0"/>
                        </a:rPr>
                        <a:t>19%</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8966093"/>
                  </a:ext>
                </a:extLst>
              </a:tr>
            </a:tbl>
          </a:graphicData>
        </a:graphic>
      </p:graphicFrame>
      <p:sp>
        <p:nvSpPr>
          <p:cNvPr id="19" name="Title 2">
            <a:extLst>
              <a:ext uri="{FF2B5EF4-FFF2-40B4-BE49-F238E27FC236}">
                <a16:creationId xmlns:a16="http://schemas.microsoft.com/office/drawing/2014/main" id="{F36A80E0-4814-49DF-8F4E-706763DE25D9}"/>
              </a:ext>
            </a:extLst>
          </p:cNvPr>
          <p:cNvSpPr>
            <a:spLocks noGrp="1"/>
          </p:cNvSpPr>
          <p:nvPr>
            <p:ph type="title"/>
          </p:nvPr>
        </p:nvSpPr>
        <p:spPr>
          <a:xfrm>
            <a:off x="915163" y="345374"/>
            <a:ext cx="7328726" cy="767146"/>
          </a:xfrm>
        </p:spPr>
        <p:txBody>
          <a:bodyPr/>
          <a:lstStyle/>
          <a:p>
            <a:r>
              <a:rPr lang="en-US"/>
              <a:t>BALANCE SHEET</a:t>
            </a:r>
          </a:p>
        </p:txBody>
      </p:sp>
      <p:cxnSp>
        <p:nvCxnSpPr>
          <p:cNvPr id="21" name="Rak koppling 20">
            <a:extLst>
              <a:ext uri="{FF2B5EF4-FFF2-40B4-BE49-F238E27FC236}">
                <a16:creationId xmlns:a16="http://schemas.microsoft.com/office/drawing/2014/main" id="{3E5CFE8B-2261-449F-A8B8-A1EF0C92DE33}"/>
              </a:ext>
            </a:extLst>
          </p:cNvPr>
          <p:cNvCxnSpPr>
            <a:cxnSpLocks/>
          </p:cNvCxnSpPr>
          <p:nvPr/>
        </p:nvCxnSpPr>
        <p:spPr>
          <a:xfrm>
            <a:off x="915163" y="1149319"/>
            <a:ext cx="8541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E905CBF5-E6C8-475D-BD16-4969740EB11C}"/>
              </a:ext>
            </a:extLst>
          </p:cNvPr>
          <p:cNvSpPr txBox="1"/>
          <p:nvPr/>
        </p:nvSpPr>
        <p:spPr>
          <a:xfrm>
            <a:off x="6245797" y="2483506"/>
            <a:ext cx="2474828" cy="1785104"/>
          </a:xfrm>
          <a:prstGeom prst="rect">
            <a:avLst/>
          </a:prstGeom>
          <a:solidFill>
            <a:schemeClr val="bg1"/>
          </a:solidFill>
        </p:spPr>
        <p:txBody>
          <a:bodyPr wrap="square" lIns="91440" tIns="45720" rIns="91440" bIns="45720" anchor="t">
            <a:spAutoFit/>
          </a:bodyPr>
          <a:lstStyle/>
          <a:p>
            <a:pPr marL="285750" indent="-285750">
              <a:buFont typeface="Arial" panose="020B0604020202020204" pitchFamily="34" charset="0"/>
              <a:buChar char="•"/>
            </a:pPr>
            <a:r>
              <a:rPr lang="sv-SE" sz="1000">
                <a:effectLst/>
                <a:latin typeface="Arial"/>
                <a:ea typeface="Arial" panose="020B0604020202020204" pitchFamily="34" charset="0"/>
                <a:cs typeface="Arial"/>
              </a:rPr>
              <a:t>The </a:t>
            </a:r>
            <a:r>
              <a:rPr lang="sv-SE" sz="1000" err="1">
                <a:effectLst/>
                <a:latin typeface="Arial"/>
                <a:ea typeface="Arial" panose="020B0604020202020204" pitchFamily="34" charset="0"/>
                <a:cs typeface="Arial"/>
              </a:rPr>
              <a:t>increase</a:t>
            </a:r>
            <a:r>
              <a:rPr lang="sv-SE" sz="1000">
                <a:effectLst/>
                <a:latin typeface="Arial"/>
                <a:ea typeface="Arial" panose="020B0604020202020204" pitchFamily="34" charset="0"/>
                <a:cs typeface="Arial"/>
              </a:rPr>
              <a:t> in Assets </a:t>
            </a:r>
            <a:r>
              <a:rPr lang="sv-SE" sz="1000" err="1">
                <a:effectLst/>
                <a:latin typeface="Arial"/>
                <a:ea typeface="Arial" panose="020B0604020202020204" pitchFamily="34" charset="0"/>
                <a:cs typeface="Arial"/>
              </a:rPr>
              <a:t>mainly</a:t>
            </a:r>
            <a:r>
              <a:rPr lang="sv-SE" sz="1000">
                <a:effectLst/>
                <a:latin typeface="Arial"/>
                <a:ea typeface="Arial" panose="020B0604020202020204" pitchFamily="34" charset="0"/>
                <a:cs typeface="Arial"/>
              </a:rPr>
              <a:t> </a:t>
            </a:r>
            <a:r>
              <a:rPr lang="sv-SE" sz="1000" err="1">
                <a:effectLst/>
                <a:latin typeface="Arial"/>
                <a:ea typeface="Arial" panose="020B0604020202020204" pitchFamily="34" charset="0"/>
                <a:cs typeface="Arial"/>
              </a:rPr>
              <a:t>due</a:t>
            </a:r>
            <a:r>
              <a:rPr lang="sv-SE" sz="1000">
                <a:effectLst/>
                <a:latin typeface="Arial"/>
                <a:ea typeface="Arial" panose="020B0604020202020204" pitchFamily="34" charset="0"/>
                <a:cs typeface="Arial"/>
              </a:rPr>
              <a:t> to the </a:t>
            </a:r>
            <a:r>
              <a:rPr lang="en-GB" sz="1000">
                <a:effectLst/>
                <a:latin typeface="Arial"/>
                <a:ea typeface="Arial" panose="020B0604020202020204" pitchFamily="34" charset="0"/>
                <a:cs typeface="Arial"/>
              </a:rPr>
              <a:t>a</a:t>
            </a:r>
            <a:r>
              <a:rPr lang="en-GB" sz="1000">
                <a:cs typeface="Arial"/>
              </a:rPr>
              <a:t>cquisition</a:t>
            </a:r>
            <a:r>
              <a:rPr lang="sv-SE" sz="1000">
                <a:effectLst/>
                <a:latin typeface="Arial"/>
                <a:ea typeface="Arial" panose="020B0604020202020204" pitchFamily="34" charset="0"/>
                <a:cs typeface="Arial"/>
              </a:rPr>
              <a:t> </a:t>
            </a:r>
            <a:r>
              <a:rPr lang="sv-SE" sz="1000" err="1">
                <a:effectLst/>
                <a:latin typeface="Arial"/>
                <a:ea typeface="Arial" panose="020B0604020202020204" pitchFamily="34" charset="0"/>
                <a:cs typeface="Arial"/>
              </a:rPr>
              <a:t>of</a:t>
            </a:r>
            <a:r>
              <a:rPr lang="sv-SE" sz="1000">
                <a:effectLst/>
                <a:latin typeface="Arial"/>
                <a:ea typeface="Arial" panose="020B0604020202020204" pitchFamily="34" charset="0"/>
                <a:cs typeface="Arial"/>
              </a:rPr>
              <a:t> </a:t>
            </a:r>
            <a:r>
              <a:rPr lang="sv-SE" sz="1000" err="1">
                <a:effectLst/>
                <a:latin typeface="Arial"/>
                <a:ea typeface="Arial" panose="020B0604020202020204" pitchFamily="34" charset="0"/>
                <a:cs typeface="Arial"/>
              </a:rPr>
              <a:t>Everidis</a:t>
            </a:r>
            <a:r>
              <a:rPr lang="sv-SE" sz="1000">
                <a:effectLst/>
                <a:latin typeface="Arial"/>
                <a:ea typeface="Arial" panose="020B0604020202020204" pitchFamily="34" charset="0"/>
                <a:cs typeface="Arial"/>
              </a:rPr>
              <a:t> </a:t>
            </a:r>
            <a:r>
              <a:rPr lang="sv-SE" sz="1000" err="1">
                <a:effectLst/>
                <a:latin typeface="Arial"/>
                <a:ea typeface="Arial" panose="020B0604020202020204" pitchFamily="34" charset="0"/>
                <a:cs typeface="Arial"/>
              </a:rPr>
              <a:t>during</a:t>
            </a:r>
            <a:r>
              <a:rPr lang="sv-SE" sz="1000">
                <a:effectLst/>
                <a:latin typeface="Arial"/>
                <a:ea typeface="Arial" panose="020B0604020202020204" pitchFamily="34" charset="0"/>
                <a:cs typeface="Arial"/>
              </a:rPr>
              <a:t> Q4 2021</a:t>
            </a:r>
            <a:r>
              <a:rPr lang="sv-SE" sz="1000">
                <a:latin typeface="Arial"/>
                <a:ea typeface="Arial" panose="020B0604020202020204" pitchFamily="34" charset="0"/>
                <a:cs typeface="Arial"/>
              </a:rPr>
              <a:t> </a:t>
            </a:r>
            <a:endParaRPr lang="sv-SE" sz="1000">
              <a:latin typeface="Arial"/>
              <a:cs typeface="Arial"/>
            </a:endParaRPr>
          </a:p>
          <a:p>
            <a:pPr marL="285750" indent="-285750">
              <a:buFont typeface="Arial" panose="020B0604020202020204" pitchFamily="34" charset="0"/>
              <a:buChar char="•"/>
            </a:pPr>
            <a:endParaRPr lang="sv-SE" sz="100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sv-SE" sz="1000">
                <a:latin typeface="Arial" panose="020B0604020202020204" pitchFamily="34" charset="0"/>
                <a:ea typeface="Arial" panose="020B0604020202020204" pitchFamily="34" charset="0"/>
              </a:rPr>
              <a:t>Total Equity 1 747 (1 785) MSEK</a:t>
            </a:r>
            <a:endParaRPr lang="sv-SE" sz="1000">
              <a:effectLs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sv-SE" sz="1000">
              <a:highlight>
                <a:srgbClr val="00FFFF"/>
              </a:highligh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sv-SE" sz="1000">
              <a:effectLst/>
              <a:highlight>
                <a:srgbClr val="00FFFF"/>
              </a:highligh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sv-SE" sz="1000">
              <a:highlight>
                <a:srgbClr val="00FFFF"/>
              </a:highligh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sv-SE" sz="1000">
              <a:effectLst/>
              <a:highlight>
                <a:srgbClr val="00FFFF"/>
              </a:highlight>
              <a:latin typeface="Arial" panose="020B0604020202020204" pitchFamily="34" charset="0"/>
              <a:ea typeface="Arial" panose="020B0604020202020204" pitchFamily="34" charset="0"/>
            </a:endParaRPr>
          </a:p>
          <a:p>
            <a:pPr marL="285750" indent="-285750">
              <a:buFont typeface="Arial" panose="020B0604020202020204" pitchFamily="34" charset="0"/>
              <a:buChar char="•"/>
            </a:pPr>
            <a:endParaRPr lang="sv-SE" sz="1000">
              <a:highlight>
                <a:srgbClr val="00FFFF"/>
              </a:highlight>
              <a:latin typeface="Arial" panose="020B0604020202020204" pitchFamily="34" charset="0"/>
              <a:ea typeface="Arial" panose="020B0604020202020204" pitchFamily="34" charset="0"/>
            </a:endParaRPr>
          </a:p>
          <a:p>
            <a:endParaRPr lang="en-US" sz="1000">
              <a:highlight>
                <a:srgbClr val="00FFFF"/>
              </a:highlight>
            </a:endParaRPr>
          </a:p>
        </p:txBody>
      </p:sp>
      <p:cxnSp>
        <p:nvCxnSpPr>
          <p:cNvPr id="11" name="Straight Connector 10">
            <a:extLst>
              <a:ext uri="{FF2B5EF4-FFF2-40B4-BE49-F238E27FC236}">
                <a16:creationId xmlns:a16="http://schemas.microsoft.com/office/drawing/2014/main" id="{F1A68776-1278-3D77-FA64-64668873173D}"/>
              </a:ext>
            </a:extLst>
          </p:cNvPr>
          <p:cNvCxnSpPr>
            <a:cxnSpLocks/>
          </p:cNvCxnSpPr>
          <p:nvPr/>
        </p:nvCxnSpPr>
        <p:spPr>
          <a:xfrm>
            <a:off x="89023" y="3403600"/>
            <a:ext cx="5174351"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5E162F-3695-C51D-A005-5E6D96BE1D04}"/>
              </a:ext>
            </a:extLst>
          </p:cNvPr>
          <p:cNvCxnSpPr>
            <a:cxnSpLocks/>
          </p:cNvCxnSpPr>
          <p:nvPr/>
        </p:nvCxnSpPr>
        <p:spPr>
          <a:xfrm>
            <a:off x="89023" y="4140200"/>
            <a:ext cx="5174351"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5222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6F917D-13FE-714D-9CD2-21ED796BDE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495" y="-281940"/>
            <a:ext cx="9281160" cy="6187440"/>
          </a:xfrm>
          <a:prstGeom prst="rect">
            <a:avLst/>
          </a:prstGeom>
        </p:spPr>
      </p:pic>
      <p:sp>
        <p:nvSpPr>
          <p:cNvPr id="2" name="Slide Number Placeholder 1">
            <a:extLst>
              <a:ext uri="{FF2B5EF4-FFF2-40B4-BE49-F238E27FC236}">
                <a16:creationId xmlns:a16="http://schemas.microsoft.com/office/drawing/2014/main" id="{32FCD00E-2C75-DE46-97FC-DE4FE9668BA8}"/>
              </a:ext>
            </a:extLst>
          </p:cNvPr>
          <p:cNvSpPr>
            <a:spLocks noGrp="1"/>
          </p:cNvSpPr>
          <p:nvPr>
            <p:ph type="sldNum" sz="quarter" idx="12"/>
          </p:nvPr>
        </p:nvSpPr>
        <p:spPr/>
        <p:txBody>
          <a:bodyPr/>
          <a:lstStyle/>
          <a:p>
            <a:fld id="{0B1617BE-BA58-4B59-88D5-A8C7B239E913}" type="slidenum">
              <a:rPr lang="en-US" smtClean="0"/>
              <a:t>14</a:t>
            </a:fld>
            <a:endParaRPr lang="en-US"/>
          </a:p>
        </p:txBody>
      </p:sp>
      <p:sp>
        <p:nvSpPr>
          <p:cNvPr id="8" name="Content Placeholder 2">
            <a:extLst>
              <a:ext uri="{FF2B5EF4-FFF2-40B4-BE49-F238E27FC236}">
                <a16:creationId xmlns:a16="http://schemas.microsoft.com/office/drawing/2014/main" id="{F42628CD-085B-5644-9010-6DF37455018D}"/>
              </a:ext>
            </a:extLst>
          </p:cNvPr>
          <p:cNvSpPr txBox="1">
            <a:spLocks/>
          </p:cNvSpPr>
          <p:nvPr/>
        </p:nvSpPr>
        <p:spPr>
          <a:xfrm>
            <a:off x="-199784" y="4405628"/>
            <a:ext cx="9343786" cy="1440000"/>
          </a:xfrm>
          <a:prstGeom prst="rect">
            <a:avLst/>
          </a:prstGeom>
          <a:solidFill>
            <a:schemeClr val="bg1">
              <a:alpha val="70000"/>
            </a:schemeClr>
          </a:solidFill>
        </p:spPr>
        <p:txBody>
          <a:bodyPr wrap="square" lIns="90000" tIns="108000" bIns="10800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713232">
              <a:lnSpc>
                <a:spcPct val="100000"/>
              </a:lnSpc>
              <a:spcBef>
                <a:spcPts val="0"/>
              </a:spcBef>
              <a:buNone/>
            </a:pPr>
            <a:r>
              <a:rPr lang="en-GB" sz="1600" b="1">
                <a:solidFill>
                  <a:prstClr val="black"/>
                </a:solidFill>
              </a:rPr>
              <a:t>Concluding Remarks</a:t>
            </a:r>
          </a:p>
          <a:p>
            <a:pPr marL="0" lvl="0" indent="0" algn="ctr" defTabSz="713232">
              <a:lnSpc>
                <a:spcPct val="100000"/>
              </a:lnSpc>
              <a:spcBef>
                <a:spcPts val="0"/>
              </a:spcBef>
              <a:buNone/>
            </a:pPr>
            <a:r>
              <a:rPr lang="en-GB" sz="1600">
                <a:solidFill>
                  <a:prstClr val="black"/>
                </a:solidFill>
              </a:rPr>
              <a:t>Isabelle Ducellier. CEO</a:t>
            </a:r>
          </a:p>
        </p:txBody>
      </p:sp>
    </p:spTree>
    <p:extLst>
      <p:ext uri="{BB962C8B-B14F-4D97-AF65-F5344CB8AC3E}">
        <p14:creationId xmlns:p14="http://schemas.microsoft.com/office/powerpoint/2010/main" val="108389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CFF141-CF5C-C34A-BC64-DDDAAA0544D3}"/>
              </a:ext>
            </a:extLst>
          </p:cNvPr>
          <p:cNvSpPr>
            <a:spLocks noGrp="1"/>
          </p:cNvSpPr>
          <p:nvPr>
            <p:ph type="title"/>
          </p:nvPr>
        </p:nvSpPr>
        <p:spPr>
          <a:xfrm>
            <a:off x="915163" y="345374"/>
            <a:ext cx="7328726" cy="767146"/>
          </a:xfrm>
        </p:spPr>
        <p:txBody>
          <a:bodyPr/>
          <a:lstStyle/>
          <a:p>
            <a:r>
              <a:rPr lang="en-GB"/>
              <a:t>Conclusion</a:t>
            </a:r>
          </a:p>
        </p:txBody>
      </p:sp>
      <p:sp>
        <p:nvSpPr>
          <p:cNvPr id="3" name="Platshållare för innehåll 2">
            <a:extLst>
              <a:ext uri="{FF2B5EF4-FFF2-40B4-BE49-F238E27FC236}">
                <a16:creationId xmlns:a16="http://schemas.microsoft.com/office/drawing/2014/main" id="{50495C6C-BC03-DB49-9B7D-B767960A0957}"/>
              </a:ext>
            </a:extLst>
          </p:cNvPr>
          <p:cNvSpPr>
            <a:spLocks noGrp="1"/>
          </p:cNvSpPr>
          <p:nvPr>
            <p:ph idx="1"/>
          </p:nvPr>
        </p:nvSpPr>
        <p:spPr>
          <a:xfrm>
            <a:off x="915162" y="1521355"/>
            <a:ext cx="7744206" cy="3531659"/>
          </a:xfrm>
        </p:spPr>
        <p:txBody>
          <a:bodyPr vert="horz" lIns="0" tIns="0" rIns="0" bIns="0" rtlCol="0" anchor="t">
            <a:normAutofit/>
          </a:bodyPr>
          <a:lstStyle/>
          <a:p>
            <a:pPr lvl="0"/>
            <a:endParaRPr lang="en-US" sz="1200"/>
          </a:p>
          <a:p>
            <a:r>
              <a:rPr lang="en-US" sz="1200"/>
              <a:t>Another strong quarter with +42% growth mainly driven by the lifting of covid restrictions and the wider implementation of our omni-channel retailing strategy of our global premium brand </a:t>
            </a:r>
            <a:r>
              <a:rPr lang="en-US" sz="1200" err="1"/>
              <a:t>BioGaia</a:t>
            </a:r>
            <a:r>
              <a:rPr lang="en-US" sz="1200"/>
              <a:t> </a:t>
            </a:r>
          </a:p>
          <a:p>
            <a:r>
              <a:rPr lang="en-US" sz="1200"/>
              <a:t>EMEA is continuing its recovery with a strong +86% driven by Italy, France, Spain and Eastern Europe</a:t>
            </a:r>
          </a:p>
          <a:p>
            <a:r>
              <a:rPr lang="en-US" sz="1200"/>
              <a:t>Americas is performing well due to the acquisition of our distributor </a:t>
            </a:r>
            <a:r>
              <a:rPr lang="en-US" sz="1200" err="1"/>
              <a:t>Everidis</a:t>
            </a:r>
            <a:r>
              <a:rPr lang="en-US" sz="1200"/>
              <a:t> despite weaker sales in Brazil due to phasing of orders. </a:t>
            </a:r>
            <a:r>
              <a:rPr lang="en-US" sz="1200" err="1"/>
              <a:t>Everdis</a:t>
            </a:r>
            <a:r>
              <a:rPr lang="en-US" sz="1200"/>
              <a:t> local sales weak in the quarter due to strong Q2 2021</a:t>
            </a:r>
          </a:p>
          <a:p>
            <a:r>
              <a:rPr lang="en-US" sz="1200"/>
              <a:t>APAC is continuing its impressive growth thanks to South Korea and China despite China still negatively affected by new lockdowns  </a:t>
            </a:r>
          </a:p>
          <a:p>
            <a:r>
              <a:rPr lang="en-US" sz="1200"/>
              <a:t>This strong quarter again reinforces our confidence for the future of </a:t>
            </a:r>
            <a:r>
              <a:rPr lang="en-US" sz="1200" err="1"/>
              <a:t>BioGaia</a:t>
            </a:r>
            <a:r>
              <a:rPr lang="en-US" sz="1200"/>
              <a:t>. There is a sizeable addressable market that is growing but risks related to challenging macro economics and continued covid restrictions. We will continue our strategy to focus on brand building and scientifically proven probiotics and are confident that we will meet our financial targets</a:t>
            </a:r>
          </a:p>
        </p:txBody>
      </p:sp>
      <p:sp>
        <p:nvSpPr>
          <p:cNvPr id="4" name="Slide Number Placeholder 3">
            <a:extLst>
              <a:ext uri="{FF2B5EF4-FFF2-40B4-BE49-F238E27FC236}">
                <a16:creationId xmlns:a16="http://schemas.microsoft.com/office/drawing/2014/main" id="{ADDD2E19-605A-FC45-82BB-D7BCB71F2818}"/>
              </a:ext>
            </a:extLst>
          </p:cNvPr>
          <p:cNvSpPr>
            <a:spLocks noGrp="1"/>
          </p:cNvSpPr>
          <p:nvPr>
            <p:ph type="sldNum" sz="quarter" idx="12"/>
          </p:nvPr>
        </p:nvSpPr>
        <p:spPr/>
        <p:txBody>
          <a:bodyPr/>
          <a:lstStyle/>
          <a:p>
            <a:fld id="{0B1617BE-BA58-4B59-88D5-A8C7B239E913}" type="slidenum">
              <a:rPr lang="en-US" smtClean="0"/>
              <a:t>15</a:t>
            </a:fld>
            <a:endParaRPr lang="en-US"/>
          </a:p>
        </p:txBody>
      </p:sp>
    </p:spTree>
    <p:extLst>
      <p:ext uri="{BB962C8B-B14F-4D97-AF65-F5344CB8AC3E}">
        <p14:creationId xmlns:p14="http://schemas.microsoft.com/office/powerpoint/2010/main" val="23857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building&#10;&#10;Description automatically generated">
            <a:extLst>
              <a:ext uri="{FF2B5EF4-FFF2-40B4-BE49-F238E27FC236}">
                <a16:creationId xmlns:a16="http://schemas.microsoft.com/office/drawing/2014/main" id="{1CFEFA80-E39D-DA4C-8479-7072BD995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015" y="-478138"/>
            <a:ext cx="9286570" cy="6193138"/>
          </a:xfrm>
          <a:prstGeom prst="rect">
            <a:avLst/>
          </a:prstGeom>
        </p:spPr>
      </p:pic>
      <p:sp>
        <p:nvSpPr>
          <p:cNvPr id="6" name="Content Placeholder 2">
            <a:extLst>
              <a:ext uri="{FF2B5EF4-FFF2-40B4-BE49-F238E27FC236}">
                <a16:creationId xmlns:a16="http://schemas.microsoft.com/office/drawing/2014/main" id="{A89D52C2-C7B4-4BA0-A4E8-FAD22F1EB31A}"/>
              </a:ext>
            </a:extLst>
          </p:cNvPr>
          <p:cNvSpPr txBox="1">
            <a:spLocks/>
          </p:cNvSpPr>
          <p:nvPr/>
        </p:nvSpPr>
        <p:spPr>
          <a:xfrm>
            <a:off x="0" y="4271735"/>
            <a:ext cx="9144001" cy="1440000"/>
          </a:xfrm>
          <a:prstGeom prst="rect">
            <a:avLst/>
          </a:prstGeom>
          <a:solidFill>
            <a:schemeClr val="bg1">
              <a:alpha val="70000"/>
            </a:schemeClr>
          </a:solidFill>
        </p:spPr>
        <p:txBody>
          <a:bodyPr wrap="square" lIns="90000" tIns="108000" bIns="10800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2400" b="1"/>
              <a:t>Q&amp;A</a:t>
            </a:r>
            <a:endParaRPr lang="en-GB" sz="2400"/>
          </a:p>
        </p:txBody>
      </p:sp>
      <p:sp>
        <p:nvSpPr>
          <p:cNvPr id="2" name="Slide Number Placeholder 1">
            <a:extLst>
              <a:ext uri="{FF2B5EF4-FFF2-40B4-BE49-F238E27FC236}">
                <a16:creationId xmlns:a16="http://schemas.microsoft.com/office/drawing/2014/main" id="{32FCD00E-2C75-DE46-97FC-DE4FE9668BA8}"/>
              </a:ext>
            </a:extLst>
          </p:cNvPr>
          <p:cNvSpPr>
            <a:spLocks noGrp="1"/>
          </p:cNvSpPr>
          <p:nvPr>
            <p:ph type="sldNum" sz="quarter" idx="12"/>
          </p:nvPr>
        </p:nvSpPr>
        <p:spPr/>
        <p:txBody>
          <a:bodyPr/>
          <a:lstStyle/>
          <a:p>
            <a:fld id="{0B1617BE-BA58-4B59-88D5-A8C7B239E913}" type="slidenum">
              <a:rPr lang="en-US" smtClean="0"/>
              <a:t>16</a:t>
            </a:fld>
            <a:endParaRPr lang="en-US"/>
          </a:p>
        </p:txBody>
      </p:sp>
    </p:spTree>
    <p:extLst>
      <p:ext uri="{BB962C8B-B14F-4D97-AF65-F5344CB8AC3E}">
        <p14:creationId xmlns:p14="http://schemas.microsoft.com/office/powerpoint/2010/main" val="15773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48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7849A84-28C1-3341-8F2F-83C44ACF9D15}"/>
              </a:ext>
            </a:extLst>
          </p:cNvPr>
          <p:cNvSpPr>
            <a:spLocks noGrp="1"/>
          </p:cNvSpPr>
          <p:nvPr>
            <p:ph type="title"/>
          </p:nvPr>
        </p:nvSpPr>
        <p:spPr>
          <a:xfrm>
            <a:off x="4828372" y="706974"/>
            <a:ext cx="4042161" cy="825437"/>
          </a:xfrm>
        </p:spPr>
        <p:txBody>
          <a:bodyPr/>
          <a:lstStyle/>
          <a:p>
            <a:r>
              <a:rPr lang="en-US"/>
              <a:t>Q2 2022 </a:t>
            </a:r>
            <a:r>
              <a:rPr lang="mr-IN"/>
              <a:t>–</a:t>
            </a:r>
            <a:r>
              <a:rPr lang="en-US"/>
              <a:t> Executive Summary</a:t>
            </a:r>
            <a:br>
              <a:rPr lang="en-US"/>
            </a:br>
            <a:endParaRPr lang="en-US"/>
          </a:p>
        </p:txBody>
      </p:sp>
      <p:sp>
        <p:nvSpPr>
          <p:cNvPr id="4" name="Platshållare för innehåll 3">
            <a:extLst>
              <a:ext uri="{FF2B5EF4-FFF2-40B4-BE49-F238E27FC236}">
                <a16:creationId xmlns:a16="http://schemas.microsoft.com/office/drawing/2014/main" id="{EBA9B122-A00D-E647-92D6-C9B34DC871CB}"/>
              </a:ext>
            </a:extLst>
          </p:cNvPr>
          <p:cNvSpPr>
            <a:spLocks noGrp="1"/>
          </p:cNvSpPr>
          <p:nvPr>
            <p:ph sz="half" idx="2"/>
          </p:nvPr>
        </p:nvSpPr>
        <p:spPr>
          <a:xfrm>
            <a:off x="4828373" y="1532411"/>
            <a:ext cx="4160179" cy="3867279"/>
          </a:xfrm>
        </p:spPr>
        <p:txBody>
          <a:bodyPr vert="horz" lIns="0" tIns="0" rIns="0" bIns="0" rtlCol="0" anchor="t">
            <a:noAutofit/>
          </a:bodyPr>
          <a:lstStyle/>
          <a:p>
            <a:endParaRPr lang="en-GB" sz="1200"/>
          </a:p>
          <a:p>
            <a:endParaRPr lang="en-GB" sz="1200"/>
          </a:p>
          <a:p>
            <a:endParaRPr lang="en-GB" sz="1200"/>
          </a:p>
          <a:p>
            <a:r>
              <a:rPr lang="en-GB" sz="1200"/>
              <a:t>+42% sales increase driven by continued strong demand in Europe</a:t>
            </a:r>
          </a:p>
          <a:p>
            <a:pPr lvl="1">
              <a:buFontTx/>
              <a:buChar char="-"/>
            </a:pPr>
            <a:endParaRPr lang="en-GB" sz="1200"/>
          </a:p>
          <a:p>
            <a:pPr lvl="1">
              <a:buFontTx/>
              <a:buChar char="-"/>
            </a:pPr>
            <a:endParaRPr lang="en-GB" sz="1200"/>
          </a:p>
          <a:p>
            <a:r>
              <a:rPr lang="en-GB" sz="1200"/>
              <a:t>Record revenue (288 MSEK) and operating profit </a:t>
            </a:r>
            <a:br>
              <a:rPr lang="en-GB" sz="1200"/>
            </a:br>
            <a:r>
              <a:rPr lang="en-GB" sz="1200"/>
              <a:t>(101 MSEK, +46%)</a:t>
            </a:r>
          </a:p>
          <a:p>
            <a:endParaRPr lang="en-GB" sz="1200"/>
          </a:p>
          <a:p>
            <a:endParaRPr lang="en-GB" sz="1200"/>
          </a:p>
          <a:p>
            <a:r>
              <a:rPr lang="en-GB" sz="1200"/>
              <a:t>Strong operating cash flow </a:t>
            </a:r>
            <a:endParaRPr lang="en-US" sz="1200"/>
          </a:p>
          <a:p>
            <a:endParaRPr lang="en-US" sz="1200"/>
          </a:p>
          <a:p>
            <a:endParaRPr lang="en-US" sz="1200"/>
          </a:p>
          <a:p>
            <a:pPr marL="0" indent="0">
              <a:buNone/>
            </a:pPr>
            <a:endParaRPr lang="en-US" sz="1200"/>
          </a:p>
          <a:p>
            <a:endParaRPr lang="en-US" sz="1200"/>
          </a:p>
          <a:p>
            <a:pPr marL="0" indent="0">
              <a:buNone/>
            </a:pPr>
            <a:endParaRPr lang="en-US" sz="1200"/>
          </a:p>
          <a:p>
            <a:endParaRPr lang="en-US" sz="1200"/>
          </a:p>
        </p:txBody>
      </p:sp>
      <p:sp>
        <p:nvSpPr>
          <p:cNvPr id="2" name="Slide Number Placeholder 1">
            <a:extLst>
              <a:ext uri="{FF2B5EF4-FFF2-40B4-BE49-F238E27FC236}">
                <a16:creationId xmlns:a16="http://schemas.microsoft.com/office/drawing/2014/main" id="{CD6F00F0-0D77-3B42-8712-FA01E110DEC3}"/>
              </a:ext>
            </a:extLst>
          </p:cNvPr>
          <p:cNvSpPr>
            <a:spLocks noGrp="1"/>
          </p:cNvSpPr>
          <p:nvPr>
            <p:ph type="sldNum" sz="quarter" idx="4294967295"/>
          </p:nvPr>
        </p:nvSpPr>
        <p:spPr>
          <a:xfrm>
            <a:off x="8670509" y="5297488"/>
            <a:ext cx="400050" cy="303212"/>
          </a:xfrm>
        </p:spPr>
        <p:txBody>
          <a:bodyPr/>
          <a:lstStyle/>
          <a:p>
            <a:fld id="{0B1617BE-BA58-4B59-88D5-A8C7B239E913}" type="slidenum">
              <a:rPr lang="en-US" smtClean="0"/>
              <a:t>2</a:t>
            </a:fld>
            <a:endParaRPr lang="en-US"/>
          </a:p>
        </p:txBody>
      </p:sp>
      <p:sp>
        <p:nvSpPr>
          <p:cNvPr id="5" name="AutoShape 2">
            <a:extLst>
              <a:ext uri="{FF2B5EF4-FFF2-40B4-BE49-F238E27FC236}">
                <a16:creationId xmlns:a16="http://schemas.microsoft.com/office/drawing/2014/main" id="{68404417-724F-4146-BF05-4DD3AD4BBBC2}"/>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E"/>
          </a:p>
        </p:txBody>
      </p:sp>
      <p:pic>
        <p:nvPicPr>
          <p:cNvPr id="10" name="Bildobjekt 9">
            <a:extLst>
              <a:ext uri="{FF2B5EF4-FFF2-40B4-BE49-F238E27FC236}">
                <a16:creationId xmlns:a16="http://schemas.microsoft.com/office/drawing/2014/main" id="{7E0513C4-E270-4176-BC61-DBFEA01E25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0" y="0"/>
            <a:ext cx="4338000" cy="5784000"/>
          </a:xfrm>
          <a:prstGeom prst="rect">
            <a:avLst/>
          </a:prstGeom>
        </p:spPr>
      </p:pic>
    </p:spTree>
    <p:extLst>
      <p:ext uri="{BB962C8B-B14F-4D97-AF65-F5344CB8AC3E}">
        <p14:creationId xmlns:p14="http://schemas.microsoft.com/office/powerpoint/2010/main" val="399612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7B67330-F416-A740-ACE2-344F8F5355E3}"/>
              </a:ext>
            </a:extLst>
          </p:cNvPr>
          <p:cNvSpPr>
            <a:spLocks noGrp="1"/>
          </p:cNvSpPr>
          <p:nvPr>
            <p:ph sz="half" idx="2"/>
          </p:nvPr>
        </p:nvSpPr>
        <p:spPr>
          <a:xfrm>
            <a:off x="4359904" y="676275"/>
            <a:ext cx="4736471" cy="4950247"/>
          </a:xfrm>
        </p:spPr>
        <p:txBody>
          <a:bodyPr vert="horz" lIns="0" tIns="0" rIns="0" bIns="0" rtlCol="0" anchor="t">
            <a:normAutofit/>
          </a:bodyPr>
          <a:lstStyle/>
          <a:p>
            <a:r>
              <a:rPr lang="en-US" sz="1100"/>
              <a:t>25</a:t>
            </a:r>
            <a:r>
              <a:rPr lang="en-US" sz="1100" baseline="30000"/>
              <a:t>th</a:t>
            </a:r>
            <a:r>
              <a:rPr lang="en-US" sz="1100"/>
              <a:t> of April: Result for the first quarter exceed market expectations</a:t>
            </a:r>
          </a:p>
          <a:p>
            <a:r>
              <a:rPr lang="en-GB" sz="1100"/>
              <a:t>6</a:t>
            </a:r>
            <a:r>
              <a:rPr lang="en-GB" sz="1100" baseline="30000"/>
              <a:t>th</a:t>
            </a:r>
            <a:r>
              <a:rPr lang="en-GB" sz="1100"/>
              <a:t> of May: Record date for share split </a:t>
            </a:r>
            <a:r>
              <a:rPr lang="en-GB" sz="1100" err="1"/>
              <a:t>idetermined</a:t>
            </a:r>
            <a:r>
              <a:rPr lang="en-GB" sz="1100"/>
              <a:t> as 19</a:t>
            </a:r>
            <a:r>
              <a:rPr lang="en-GB" sz="1100" baseline="30000"/>
              <a:t>th</a:t>
            </a:r>
            <a:r>
              <a:rPr lang="en-GB" sz="1100"/>
              <a:t> of May 2022</a:t>
            </a:r>
          </a:p>
          <a:p>
            <a:r>
              <a:rPr lang="en-GB" sz="1100"/>
              <a:t>17</a:t>
            </a:r>
            <a:r>
              <a:rPr lang="en-GB" sz="1100" baseline="30000"/>
              <a:t>th</a:t>
            </a:r>
            <a:r>
              <a:rPr lang="en-GB" sz="1100"/>
              <a:t> of May: </a:t>
            </a:r>
            <a:r>
              <a:rPr lang="en-GB" sz="1100" err="1"/>
              <a:t>BioGaia</a:t>
            </a:r>
            <a:r>
              <a:rPr lang="en-GB" sz="1100"/>
              <a:t> starts its own distribution in Canada</a:t>
            </a:r>
          </a:p>
          <a:p>
            <a:r>
              <a:rPr lang="en-GB" sz="1100"/>
              <a:t>8</a:t>
            </a:r>
            <a:r>
              <a:rPr lang="en-GB" sz="1100" baseline="30000"/>
              <a:t>th</a:t>
            </a:r>
            <a:r>
              <a:rPr lang="en-GB" sz="1100"/>
              <a:t> of June: Exclusive agreement in South Korea for baby gut health range</a:t>
            </a:r>
          </a:p>
          <a:p>
            <a:r>
              <a:rPr lang="en-GB" sz="1100"/>
              <a:t>1</a:t>
            </a:r>
            <a:r>
              <a:rPr lang="en-GB" sz="1100" baseline="30000"/>
              <a:t>st</a:t>
            </a:r>
            <a:r>
              <a:rPr lang="en-GB" sz="1100"/>
              <a:t> of July: </a:t>
            </a:r>
            <a:r>
              <a:rPr lang="en-GB" sz="1100" err="1"/>
              <a:t>BioGaia</a:t>
            </a:r>
            <a:r>
              <a:rPr lang="en-GB" sz="1100"/>
              <a:t> launches probiotic product to support children’s respiratory health</a:t>
            </a:r>
          </a:p>
          <a:p>
            <a:r>
              <a:rPr lang="en-US" sz="1100"/>
              <a:t>14</a:t>
            </a:r>
            <a:r>
              <a:rPr lang="en-US" sz="1100" baseline="30000"/>
              <a:t>th</a:t>
            </a:r>
            <a:r>
              <a:rPr lang="en-US" sz="1100"/>
              <a:t> of July: Result for the second quarter exceed market expectations</a:t>
            </a:r>
          </a:p>
          <a:p>
            <a:endParaRPr lang="en-GB" sz="1100">
              <a:highlight>
                <a:srgbClr val="00FF00"/>
              </a:highlight>
            </a:endParaRPr>
          </a:p>
          <a:p>
            <a:endParaRPr lang="en-GB" sz="1200">
              <a:highlight>
                <a:srgbClr val="FFFF00"/>
              </a:highlight>
            </a:endParaRPr>
          </a:p>
          <a:p>
            <a:endParaRPr lang="en-GB" sz="1200">
              <a:highlight>
                <a:srgbClr val="FFFF00"/>
              </a:highlight>
            </a:endParaRPr>
          </a:p>
          <a:p>
            <a:endParaRPr lang="en-GB" sz="1200">
              <a:highlight>
                <a:srgbClr val="FFFF00"/>
              </a:highlight>
            </a:endParaRPr>
          </a:p>
          <a:p>
            <a:endParaRPr lang="en-GB" sz="1200">
              <a:highlight>
                <a:srgbClr val="FFFF00"/>
              </a:highlight>
            </a:endParaRPr>
          </a:p>
          <a:p>
            <a:pPr marL="0" indent="0">
              <a:buNone/>
            </a:pPr>
            <a:endParaRPr lang="en-GB" sz="1200">
              <a:highlight>
                <a:srgbClr val="FFFF00"/>
              </a:highlight>
            </a:endParaRPr>
          </a:p>
          <a:p>
            <a:endParaRPr lang="en-GB" sz="1200">
              <a:highlight>
                <a:srgbClr val="FFFF00"/>
              </a:highlight>
            </a:endParaRPr>
          </a:p>
          <a:p>
            <a:pPr>
              <a:lnSpc>
                <a:spcPct val="90000"/>
              </a:lnSpc>
            </a:pPr>
            <a:endParaRPr lang="en-GB" sz="1200">
              <a:highlight>
                <a:srgbClr val="FFFF00"/>
              </a:highlight>
            </a:endParaRPr>
          </a:p>
        </p:txBody>
      </p:sp>
      <p:sp>
        <p:nvSpPr>
          <p:cNvPr id="2" name="Slide Number Placeholder 1">
            <a:extLst>
              <a:ext uri="{FF2B5EF4-FFF2-40B4-BE49-F238E27FC236}">
                <a16:creationId xmlns:a16="http://schemas.microsoft.com/office/drawing/2014/main" id="{CD6F00F0-0D77-3B42-8712-FA01E110DEC3}"/>
              </a:ext>
            </a:extLst>
          </p:cNvPr>
          <p:cNvSpPr>
            <a:spLocks noGrp="1"/>
          </p:cNvSpPr>
          <p:nvPr>
            <p:ph type="sldNum" sz="quarter" idx="4294967295"/>
          </p:nvPr>
        </p:nvSpPr>
        <p:spPr>
          <a:xfrm>
            <a:off x="8743950" y="5297488"/>
            <a:ext cx="400050" cy="303212"/>
          </a:xfrm>
        </p:spPr>
        <p:txBody>
          <a:bodyPr/>
          <a:lstStyle/>
          <a:p>
            <a:fld id="{0B1617BE-BA58-4B59-88D5-A8C7B239E913}" type="slidenum">
              <a:rPr lang="en-US" smtClean="0"/>
              <a:t>3</a:t>
            </a:fld>
            <a:endParaRPr lang="en-US"/>
          </a:p>
        </p:txBody>
      </p:sp>
      <p:pic>
        <p:nvPicPr>
          <p:cNvPr id="6" name="Bildobjekt 5" descr="En bild som visar text, person&#10;&#10;Automatiskt genererad beskrivning">
            <a:extLst>
              <a:ext uri="{FF2B5EF4-FFF2-40B4-BE49-F238E27FC236}">
                <a16:creationId xmlns:a16="http://schemas.microsoft.com/office/drawing/2014/main" id="{BFF54640-43CF-4805-AD90-2944566BB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8" y="0"/>
            <a:ext cx="4337050" cy="5715000"/>
          </a:xfrm>
          <a:prstGeom prst="rect">
            <a:avLst/>
          </a:prstGeom>
        </p:spPr>
      </p:pic>
      <p:sp>
        <p:nvSpPr>
          <p:cNvPr id="9" name="Rubrik 2">
            <a:extLst>
              <a:ext uri="{FF2B5EF4-FFF2-40B4-BE49-F238E27FC236}">
                <a16:creationId xmlns:a16="http://schemas.microsoft.com/office/drawing/2014/main" id="{E5D70401-9FD3-4B2D-BCEB-563441D4C70B}"/>
              </a:ext>
            </a:extLst>
          </p:cNvPr>
          <p:cNvSpPr txBox="1">
            <a:spLocks/>
          </p:cNvSpPr>
          <p:nvPr/>
        </p:nvSpPr>
        <p:spPr>
          <a:xfrm>
            <a:off x="4530520" y="-115524"/>
            <a:ext cx="4042161" cy="825437"/>
          </a:xfrm>
          <a:prstGeom prst="rect">
            <a:avLst/>
          </a:prstGeom>
        </p:spPr>
        <p:txBody>
          <a:bodyPr vert="horz" lIns="0" tIns="0" rIns="0" bIns="0" rtlCol="0" anchor="b" anchorCtr="0">
            <a:noAutofit/>
          </a:bodyPr>
          <a:lst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sv-SE" err="1"/>
              <a:t>Key</a:t>
            </a:r>
            <a:r>
              <a:rPr lang="sv-SE"/>
              <a:t> Events</a:t>
            </a:r>
            <a:br>
              <a:rPr lang="en-US"/>
            </a:br>
            <a:endParaRPr lang="en-US"/>
          </a:p>
        </p:txBody>
      </p:sp>
      <p:sp>
        <p:nvSpPr>
          <p:cNvPr id="10" name="Slide Number Placeholder 1">
            <a:extLst>
              <a:ext uri="{FF2B5EF4-FFF2-40B4-BE49-F238E27FC236}">
                <a16:creationId xmlns:a16="http://schemas.microsoft.com/office/drawing/2014/main" id="{3575EC7A-EA99-CE6C-05A1-C95041AA7746}"/>
              </a:ext>
            </a:extLst>
          </p:cNvPr>
          <p:cNvSpPr txBox="1">
            <a:spLocks/>
          </p:cNvSpPr>
          <p:nvPr/>
        </p:nvSpPr>
        <p:spPr>
          <a:xfrm flipH="1">
            <a:off x="9340028" y="5436022"/>
            <a:ext cx="243416" cy="201540"/>
          </a:xfrm>
          <a:prstGeom prst="rect">
            <a:avLst/>
          </a:prstGeom>
        </p:spPr>
        <p:txBody>
          <a:bodyPr/>
          <a:ls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a:lstStyle>
          <a:p>
            <a:fld id="{0B1617BE-BA58-4B59-88D5-A8C7B239E913}" type="slidenum">
              <a:rPr lang="en-US" smtClean="0"/>
              <a:pPr/>
              <a:t>3</a:t>
            </a:fld>
            <a:endParaRPr lang="en-US"/>
          </a:p>
        </p:txBody>
      </p:sp>
      <p:sp>
        <p:nvSpPr>
          <p:cNvPr id="15" name="Rubrik 2">
            <a:extLst>
              <a:ext uri="{FF2B5EF4-FFF2-40B4-BE49-F238E27FC236}">
                <a16:creationId xmlns:a16="http://schemas.microsoft.com/office/drawing/2014/main" id="{9283BC34-8363-D970-EA95-19C3AEFF051B}"/>
              </a:ext>
            </a:extLst>
          </p:cNvPr>
          <p:cNvSpPr txBox="1">
            <a:spLocks/>
          </p:cNvSpPr>
          <p:nvPr/>
        </p:nvSpPr>
        <p:spPr>
          <a:xfrm>
            <a:off x="4518843" y="2109979"/>
            <a:ext cx="4042161" cy="825437"/>
          </a:xfrm>
          <a:prstGeom prst="rect">
            <a:avLst/>
          </a:prstGeom>
        </p:spPr>
        <p:txBody>
          <a:bodyPr vert="horz" lIns="0" tIns="0" rIns="0" bIns="0" rtlCol="0" anchor="b" anchorCtr="0">
            <a:noAutofit/>
          </a:bodyPr>
          <a:lst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sv-SE" err="1"/>
              <a:t>Launches</a:t>
            </a:r>
            <a:endParaRPr lang="en-US"/>
          </a:p>
        </p:txBody>
      </p:sp>
      <p:graphicFrame>
        <p:nvGraphicFramePr>
          <p:cNvPr id="3" name="Table 2">
            <a:extLst>
              <a:ext uri="{FF2B5EF4-FFF2-40B4-BE49-F238E27FC236}">
                <a16:creationId xmlns:a16="http://schemas.microsoft.com/office/drawing/2014/main" id="{3DE267C1-41DD-75AE-4F34-4678A7D9CBFF}"/>
              </a:ext>
            </a:extLst>
          </p:cNvPr>
          <p:cNvGraphicFramePr>
            <a:graphicFrameLocks noGrp="1"/>
          </p:cNvGraphicFramePr>
          <p:nvPr>
            <p:extLst>
              <p:ext uri="{D42A27DB-BD31-4B8C-83A1-F6EECF244321}">
                <p14:modId xmlns:p14="http://schemas.microsoft.com/office/powerpoint/2010/main" val="1204800280"/>
              </p:ext>
            </p:extLst>
          </p:nvPr>
        </p:nvGraphicFramePr>
        <p:xfrm>
          <a:off x="4518843" y="3165444"/>
          <a:ext cx="4530354" cy="2452974"/>
        </p:xfrm>
        <a:graphic>
          <a:graphicData uri="http://schemas.openxmlformats.org/drawingml/2006/table">
            <a:tbl>
              <a:tblPr firstRow="1" firstCol="1" bandRow="1">
                <a:tableStyleId>{5C22544A-7EE6-4342-B048-85BDC9FD1C3A}</a:tableStyleId>
              </a:tblPr>
              <a:tblGrid>
                <a:gridCol w="1311786">
                  <a:extLst>
                    <a:ext uri="{9D8B030D-6E8A-4147-A177-3AD203B41FA5}">
                      <a16:colId xmlns:a16="http://schemas.microsoft.com/office/drawing/2014/main" val="3728214531"/>
                    </a:ext>
                  </a:extLst>
                </a:gridCol>
                <a:gridCol w="1280839">
                  <a:extLst>
                    <a:ext uri="{9D8B030D-6E8A-4147-A177-3AD203B41FA5}">
                      <a16:colId xmlns:a16="http://schemas.microsoft.com/office/drawing/2014/main" val="2966663395"/>
                    </a:ext>
                  </a:extLst>
                </a:gridCol>
                <a:gridCol w="1937729">
                  <a:extLst>
                    <a:ext uri="{9D8B030D-6E8A-4147-A177-3AD203B41FA5}">
                      <a16:colId xmlns:a16="http://schemas.microsoft.com/office/drawing/2014/main" val="1672497029"/>
                    </a:ext>
                  </a:extLst>
                </a:gridCol>
              </a:tblGrid>
              <a:tr h="226167">
                <a:tc>
                  <a:txBody>
                    <a:bodyPr/>
                    <a:lstStyle/>
                    <a:p>
                      <a:pPr algn="just"/>
                      <a:r>
                        <a:rPr lang="en-SE" sz="750">
                          <a:effectLst/>
                        </a:rPr>
                        <a:t>Distributor</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Country</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Product</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91986939"/>
                  </a:ext>
                </a:extLst>
              </a:tr>
              <a:tr h="247423">
                <a:tc>
                  <a:txBody>
                    <a:bodyPr/>
                    <a:lstStyle/>
                    <a:p>
                      <a:pPr algn="just"/>
                      <a:r>
                        <a:rPr lang="en-SE" sz="750">
                          <a:effectLst/>
                        </a:rPr>
                        <a:t>Abbott</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Ecuador</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Protectis drops vitamin D</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0075728"/>
                  </a:ext>
                </a:extLst>
              </a:tr>
              <a:tr h="247423">
                <a:tc>
                  <a:txBody>
                    <a:bodyPr/>
                    <a:lstStyle/>
                    <a:p>
                      <a:pPr algn="just"/>
                      <a:r>
                        <a:rPr lang="en-SE" sz="750">
                          <a:effectLst/>
                        </a:rPr>
                        <a:t>Abbott</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Ecuador</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Protectis tabs vitamin D</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29131064"/>
                  </a:ext>
                </a:extLst>
              </a:tr>
              <a:tr h="247423">
                <a:tc>
                  <a:txBody>
                    <a:bodyPr/>
                    <a:lstStyle/>
                    <a:p>
                      <a:pPr algn="just"/>
                      <a:r>
                        <a:rPr lang="en-SE" sz="750">
                          <a:effectLst/>
                        </a:rPr>
                        <a:t>Ethical Nutrition</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Argentina</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Protectis drops</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37783752"/>
                  </a:ext>
                </a:extLst>
              </a:tr>
              <a:tr h="247423">
                <a:tc>
                  <a:txBody>
                    <a:bodyPr/>
                    <a:lstStyle/>
                    <a:p>
                      <a:pPr algn="just"/>
                      <a:r>
                        <a:rPr lang="en-SE" sz="750">
                          <a:effectLst/>
                        </a:rPr>
                        <a:t>Ethical Nutrition</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Argentina</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Protectis tabs</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489018484"/>
                  </a:ext>
                </a:extLst>
              </a:tr>
              <a:tr h="247423">
                <a:tc>
                  <a:txBody>
                    <a:bodyPr/>
                    <a:lstStyle/>
                    <a:p>
                      <a:pPr algn="just"/>
                      <a:r>
                        <a:rPr lang="en-SE" sz="750">
                          <a:effectLst/>
                        </a:rPr>
                        <a:t>Interbat</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Indonesia</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Protectis tabs vitamin D</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16496499"/>
                  </a:ext>
                </a:extLst>
              </a:tr>
              <a:tr h="247423">
                <a:tc>
                  <a:txBody>
                    <a:bodyPr/>
                    <a:lstStyle/>
                    <a:p>
                      <a:pPr algn="just"/>
                      <a:r>
                        <a:rPr lang="en-SE" sz="750">
                          <a:effectLst/>
                        </a:rPr>
                        <a:t>Denomics</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South Korea</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Prodentis Kids</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64366557"/>
                  </a:ext>
                </a:extLst>
              </a:tr>
              <a:tr h="247423">
                <a:tc>
                  <a:txBody>
                    <a:bodyPr/>
                    <a:lstStyle/>
                    <a:p>
                      <a:pPr algn="just"/>
                      <a:r>
                        <a:rPr lang="en-SE" sz="750">
                          <a:effectLst/>
                        </a:rPr>
                        <a:t>Unilab</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latin typeface="Arial" panose="020B0604020202020204" pitchFamily="34" charset="0"/>
                          <a:ea typeface="Arial" panose="020B0604020202020204" pitchFamily="34" charset="0"/>
                          <a:cs typeface="Arial" panose="020B0604020202020204" pitchFamily="34" charset="0"/>
                        </a:rPr>
                        <a:t>Philippines</a:t>
                      </a:r>
                    </a:p>
                  </a:txBody>
                  <a:tcPr marL="44450" marR="44450" marT="0" marB="0" anchor="ctr"/>
                </a:tc>
                <a:tc>
                  <a:txBody>
                    <a:bodyPr/>
                    <a:lstStyle/>
                    <a:p>
                      <a:r>
                        <a:rPr lang="en-SE" sz="750">
                          <a:effectLst/>
                        </a:rPr>
                        <a:t>BioGaia Minipack</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80485377"/>
                  </a:ext>
                </a:extLst>
              </a:tr>
              <a:tr h="247423">
                <a:tc>
                  <a:txBody>
                    <a:bodyPr/>
                    <a:lstStyle/>
                    <a:p>
                      <a:pPr algn="just"/>
                      <a:r>
                        <a:rPr lang="en-SE" sz="750">
                          <a:effectLst/>
                        </a:rPr>
                        <a:t>Dr Mums</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China</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Pharax</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29161010"/>
                  </a:ext>
                </a:extLst>
              </a:tr>
              <a:tr h="247423">
                <a:tc>
                  <a:txBody>
                    <a:bodyPr/>
                    <a:lstStyle/>
                    <a:p>
                      <a:pPr algn="just"/>
                      <a:r>
                        <a:rPr lang="en-SE" sz="750">
                          <a:effectLst/>
                        </a:rPr>
                        <a:t>BG Distribution</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pPr algn="just"/>
                      <a:r>
                        <a:rPr lang="en-SE" sz="750">
                          <a:effectLst/>
                        </a:rPr>
                        <a:t>Hungary</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tc>
                  <a:txBody>
                    <a:bodyPr/>
                    <a:lstStyle/>
                    <a:p>
                      <a:r>
                        <a:rPr lang="en-SE" sz="750">
                          <a:effectLst/>
                        </a:rPr>
                        <a:t>BioGaia Prodentis tabs</a:t>
                      </a:r>
                      <a:endParaRPr lang="en-SE" sz="75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583206688"/>
                  </a:ext>
                </a:extLst>
              </a:tr>
            </a:tbl>
          </a:graphicData>
        </a:graphic>
      </p:graphicFrame>
    </p:spTree>
    <p:extLst>
      <p:ext uri="{BB962C8B-B14F-4D97-AF65-F5344CB8AC3E}">
        <p14:creationId xmlns:p14="http://schemas.microsoft.com/office/powerpoint/2010/main" val="152993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D2DDD-D5AB-544E-9D03-6F6F0EDCE08E}"/>
              </a:ext>
            </a:extLst>
          </p:cNvPr>
          <p:cNvSpPr>
            <a:spLocks noGrp="1"/>
          </p:cNvSpPr>
          <p:nvPr>
            <p:ph type="title"/>
          </p:nvPr>
        </p:nvSpPr>
        <p:spPr>
          <a:xfrm>
            <a:off x="915163" y="345374"/>
            <a:ext cx="7328726" cy="767146"/>
          </a:xfrm>
        </p:spPr>
        <p:txBody>
          <a:bodyPr/>
          <a:lstStyle/>
          <a:p>
            <a:r>
              <a:rPr lang="en-US"/>
              <a:t>Sales per Segment (MSEK)</a:t>
            </a:r>
          </a:p>
        </p:txBody>
      </p:sp>
      <p:grpSp>
        <p:nvGrpSpPr>
          <p:cNvPr id="73" name="Group 72">
            <a:extLst>
              <a:ext uri="{FF2B5EF4-FFF2-40B4-BE49-F238E27FC236}">
                <a16:creationId xmlns:a16="http://schemas.microsoft.com/office/drawing/2014/main" id="{FCB38D87-3B1F-5342-A4C9-28A676C23860}"/>
              </a:ext>
            </a:extLst>
          </p:cNvPr>
          <p:cNvGrpSpPr/>
          <p:nvPr/>
        </p:nvGrpSpPr>
        <p:grpSpPr>
          <a:xfrm>
            <a:off x="7255173" y="798437"/>
            <a:ext cx="1726706" cy="4499724"/>
            <a:chOff x="7232799" y="2043110"/>
            <a:chExt cx="1726706" cy="3632308"/>
          </a:xfrm>
        </p:grpSpPr>
        <p:sp>
          <p:nvSpPr>
            <p:cNvPr id="46" name="Rectangle 45">
              <a:extLst>
                <a:ext uri="{FF2B5EF4-FFF2-40B4-BE49-F238E27FC236}">
                  <a16:creationId xmlns:a16="http://schemas.microsoft.com/office/drawing/2014/main" id="{A607916A-A727-2B44-9C12-5B713E472D6C}"/>
                </a:ext>
              </a:extLst>
            </p:cNvPr>
            <p:cNvSpPr/>
            <p:nvPr/>
          </p:nvSpPr>
          <p:spPr>
            <a:xfrm>
              <a:off x="7232799" y="2043110"/>
              <a:ext cx="1711757" cy="36323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37EA433F-10E2-CA43-A2C7-3E0230CEE4EF}"/>
                </a:ext>
              </a:extLst>
            </p:cNvPr>
            <p:cNvGrpSpPr/>
            <p:nvPr/>
          </p:nvGrpSpPr>
          <p:grpSpPr>
            <a:xfrm>
              <a:off x="7758244" y="4906373"/>
              <a:ext cx="734447" cy="648277"/>
              <a:chOff x="7583917" y="4405835"/>
              <a:chExt cx="734447" cy="648277"/>
            </a:xfrm>
          </p:grpSpPr>
          <p:sp>
            <p:nvSpPr>
              <p:cNvPr id="68" name="Rounded Rectangle 15">
                <a:extLst>
                  <a:ext uri="{FF2B5EF4-FFF2-40B4-BE49-F238E27FC236}">
                    <a16:creationId xmlns:a16="http://schemas.microsoft.com/office/drawing/2014/main" id="{5D69C007-004F-7940-9B10-D891E5F27B9A}"/>
                  </a:ext>
                </a:extLst>
              </p:cNvPr>
              <p:cNvSpPr/>
              <p:nvPr/>
            </p:nvSpPr>
            <p:spPr>
              <a:xfrm>
                <a:off x="7583917" y="4437702"/>
                <a:ext cx="132862" cy="132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3175">
                    <a:noFill/>
                  </a:ln>
                </a:endParaRPr>
              </a:p>
            </p:txBody>
          </p:sp>
          <p:sp>
            <p:nvSpPr>
              <p:cNvPr id="69" name="TextBox 16">
                <a:extLst>
                  <a:ext uri="{FF2B5EF4-FFF2-40B4-BE49-F238E27FC236}">
                    <a16:creationId xmlns:a16="http://schemas.microsoft.com/office/drawing/2014/main" id="{017423BF-3AF7-E343-A63F-82921D7CC2FF}"/>
                  </a:ext>
                </a:extLst>
              </p:cNvPr>
              <p:cNvSpPr txBox="1"/>
              <p:nvPr/>
            </p:nvSpPr>
            <p:spPr>
              <a:xfrm>
                <a:off x="7681651" y="4405835"/>
                <a:ext cx="636713" cy="173913"/>
              </a:xfrm>
              <a:prstGeom prst="rect">
                <a:avLst/>
              </a:prstGeom>
              <a:noFill/>
            </p:spPr>
            <p:txBody>
              <a:bodyPr wrap="none" rtlCol="0">
                <a:spAutoFit/>
              </a:bodyPr>
              <a:lstStyle/>
              <a:p>
                <a:r>
                  <a:rPr lang="sv-SE" sz="800" err="1">
                    <a:ln w="3175">
                      <a:noFill/>
                    </a:ln>
                  </a:rPr>
                  <a:t>Pediatrics</a:t>
                </a:r>
                <a:endParaRPr lang="sv-SE" sz="800">
                  <a:ln w="3175">
                    <a:noFill/>
                  </a:ln>
                </a:endParaRPr>
              </a:p>
            </p:txBody>
          </p:sp>
          <p:sp>
            <p:nvSpPr>
              <p:cNvPr id="66" name="Rounded Rectangle 18">
                <a:extLst>
                  <a:ext uri="{FF2B5EF4-FFF2-40B4-BE49-F238E27FC236}">
                    <a16:creationId xmlns:a16="http://schemas.microsoft.com/office/drawing/2014/main" id="{03CA35E6-5727-D54B-9F68-01D57C9D165C}"/>
                  </a:ext>
                </a:extLst>
              </p:cNvPr>
              <p:cNvSpPr/>
              <p:nvPr/>
            </p:nvSpPr>
            <p:spPr>
              <a:xfrm>
                <a:off x="7583917" y="4674885"/>
                <a:ext cx="132862" cy="132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3175">
                    <a:noFill/>
                  </a:ln>
                </a:endParaRPr>
              </a:p>
            </p:txBody>
          </p:sp>
          <p:sp>
            <p:nvSpPr>
              <p:cNvPr id="67" name="TextBox 19">
                <a:extLst>
                  <a:ext uri="{FF2B5EF4-FFF2-40B4-BE49-F238E27FC236}">
                    <a16:creationId xmlns:a16="http://schemas.microsoft.com/office/drawing/2014/main" id="{4103B78E-C136-B440-B513-01CE86CE1E26}"/>
                  </a:ext>
                </a:extLst>
              </p:cNvPr>
              <p:cNvSpPr txBox="1"/>
              <p:nvPr/>
            </p:nvSpPr>
            <p:spPr>
              <a:xfrm>
                <a:off x="7681651" y="4643016"/>
                <a:ext cx="420308" cy="173913"/>
              </a:xfrm>
              <a:prstGeom prst="rect">
                <a:avLst/>
              </a:prstGeom>
              <a:noFill/>
            </p:spPr>
            <p:txBody>
              <a:bodyPr wrap="none" rtlCol="0">
                <a:spAutoFit/>
              </a:bodyPr>
              <a:lstStyle/>
              <a:p>
                <a:r>
                  <a:rPr lang="sv-SE" sz="800">
                    <a:ln w="3175">
                      <a:noFill/>
                    </a:ln>
                  </a:rPr>
                  <a:t>Adult</a:t>
                </a:r>
              </a:p>
            </p:txBody>
          </p:sp>
          <p:sp>
            <p:nvSpPr>
              <p:cNvPr id="64" name="Rounded Rectangle 21">
                <a:extLst>
                  <a:ext uri="{FF2B5EF4-FFF2-40B4-BE49-F238E27FC236}">
                    <a16:creationId xmlns:a16="http://schemas.microsoft.com/office/drawing/2014/main" id="{C5497607-19A9-7A42-AABD-715845D7A8F4}"/>
                  </a:ext>
                </a:extLst>
              </p:cNvPr>
              <p:cNvSpPr/>
              <p:nvPr/>
            </p:nvSpPr>
            <p:spPr>
              <a:xfrm>
                <a:off x="7583917" y="4912068"/>
                <a:ext cx="132862" cy="1328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3175">
                    <a:noFill/>
                  </a:ln>
                </a:endParaRPr>
              </a:p>
            </p:txBody>
          </p:sp>
          <p:sp>
            <p:nvSpPr>
              <p:cNvPr id="65" name="TextBox 22">
                <a:extLst>
                  <a:ext uri="{FF2B5EF4-FFF2-40B4-BE49-F238E27FC236}">
                    <a16:creationId xmlns:a16="http://schemas.microsoft.com/office/drawing/2014/main" id="{AE21FF24-7F2A-7A4A-9732-D0A3AE6D9FD8}"/>
                  </a:ext>
                </a:extLst>
              </p:cNvPr>
              <p:cNvSpPr txBox="1"/>
              <p:nvPr/>
            </p:nvSpPr>
            <p:spPr>
              <a:xfrm>
                <a:off x="7681651" y="4880199"/>
                <a:ext cx="442750" cy="173913"/>
              </a:xfrm>
              <a:prstGeom prst="rect">
                <a:avLst/>
              </a:prstGeom>
              <a:noFill/>
            </p:spPr>
            <p:txBody>
              <a:bodyPr wrap="none" rtlCol="0">
                <a:spAutoFit/>
              </a:bodyPr>
              <a:lstStyle/>
              <a:p>
                <a:r>
                  <a:rPr lang="sv-SE" sz="800" err="1">
                    <a:ln w="3175">
                      <a:noFill/>
                    </a:ln>
                  </a:rPr>
                  <a:t>Other</a:t>
                </a:r>
                <a:endParaRPr lang="sv-SE" sz="800">
                  <a:ln w="3175">
                    <a:noFill/>
                  </a:ln>
                </a:endParaRPr>
              </a:p>
            </p:txBody>
          </p:sp>
        </p:grpSp>
        <p:sp>
          <p:nvSpPr>
            <p:cNvPr id="50" name="textruta 4">
              <a:extLst>
                <a:ext uri="{FF2B5EF4-FFF2-40B4-BE49-F238E27FC236}">
                  <a16:creationId xmlns:a16="http://schemas.microsoft.com/office/drawing/2014/main" id="{B7F8A87B-B857-2843-90F0-0466D7DA6A1D}"/>
                </a:ext>
              </a:extLst>
            </p:cNvPr>
            <p:cNvSpPr txBox="1"/>
            <p:nvPr/>
          </p:nvSpPr>
          <p:spPr>
            <a:xfrm>
              <a:off x="7247747" y="2234877"/>
              <a:ext cx="1711758" cy="341632"/>
            </a:xfrm>
            <a:prstGeom prst="rect">
              <a:avLst/>
            </a:prstGeom>
            <a:solidFill>
              <a:schemeClr val="bg1">
                <a:lumMod val="95000"/>
              </a:schemeClr>
            </a:solidFill>
          </p:spPr>
          <p:txBody>
            <a:bodyPr vert="horz" lIns="0" tIns="0" rIns="0" bIns="0" rtlCol="0" anchor="b" anchorCtr="0">
              <a:noAutofit/>
            </a:bodyPr>
            <a:lstStyle>
              <a:lvl1pPr defTabSz="617220">
                <a:lnSpc>
                  <a:spcPct val="90000"/>
                </a:lnSpc>
                <a:spcBef>
                  <a:spcPct val="0"/>
                </a:spcBef>
                <a:buNone/>
                <a:defRPr sz="1800" b="1" cap="none" baseline="0">
                  <a:latin typeface="+mj-lt"/>
                  <a:ea typeface="+mj-ea"/>
                  <a:cs typeface="+mj-cs"/>
                </a:defRPr>
              </a:lvl1pPr>
            </a:lstStyle>
            <a:p>
              <a:pPr algn="ctr"/>
              <a:r>
                <a:rPr lang="en-US" sz="1200"/>
                <a:t>Proportion  </a:t>
              </a:r>
              <a:br>
                <a:rPr lang="en-US" sz="1200"/>
              </a:br>
              <a:r>
                <a:rPr lang="en-US" sz="1200"/>
                <a:t>Sales by segment</a:t>
              </a:r>
              <a:endParaRPr lang="sv-SE" sz="1200"/>
            </a:p>
          </p:txBody>
        </p:sp>
        <p:sp>
          <p:nvSpPr>
            <p:cNvPr id="52" name="TextBox 51">
              <a:extLst>
                <a:ext uri="{FF2B5EF4-FFF2-40B4-BE49-F238E27FC236}">
                  <a16:creationId xmlns:a16="http://schemas.microsoft.com/office/drawing/2014/main" id="{534B5A1A-3813-4540-900F-C6A9F729ADDF}"/>
                </a:ext>
              </a:extLst>
            </p:cNvPr>
            <p:cNvSpPr txBox="1"/>
            <p:nvPr/>
          </p:nvSpPr>
          <p:spPr>
            <a:xfrm>
              <a:off x="7586673" y="2633836"/>
              <a:ext cx="772969" cy="223602"/>
            </a:xfrm>
            <a:prstGeom prst="rect">
              <a:avLst/>
            </a:prstGeom>
            <a:noFill/>
            <a:ln w="6350">
              <a:noFill/>
            </a:ln>
          </p:spPr>
          <p:txBody>
            <a:bodyPr wrap="none" rtlCol="0">
              <a:spAutoFit/>
            </a:bodyPr>
            <a:lstStyle/>
            <a:p>
              <a:pPr algn="ctr"/>
              <a:r>
                <a:rPr lang="en-US" sz="1200" b="1">
                  <a:solidFill>
                    <a:schemeClr val="accent1">
                      <a:lumMod val="60000"/>
                      <a:lumOff val="40000"/>
                    </a:schemeClr>
                  </a:solidFill>
                </a:rPr>
                <a:t>Q2 2022</a:t>
              </a:r>
              <a:endParaRPr lang="sv-SE" sz="1400" b="1">
                <a:solidFill>
                  <a:schemeClr val="accent1">
                    <a:lumMod val="60000"/>
                    <a:lumOff val="40000"/>
                  </a:schemeClr>
                </a:solidFill>
              </a:endParaRPr>
            </a:p>
          </p:txBody>
        </p:sp>
        <p:sp>
          <p:nvSpPr>
            <p:cNvPr id="53" name="TextBox 52">
              <a:extLst>
                <a:ext uri="{FF2B5EF4-FFF2-40B4-BE49-F238E27FC236}">
                  <a16:creationId xmlns:a16="http://schemas.microsoft.com/office/drawing/2014/main" id="{0871D689-70C0-AC45-9DE5-56E641F7C331}"/>
                </a:ext>
              </a:extLst>
            </p:cNvPr>
            <p:cNvSpPr txBox="1"/>
            <p:nvPr/>
          </p:nvSpPr>
          <p:spPr>
            <a:xfrm>
              <a:off x="7730993" y="3572252"/>
              <a:ext cx="492443" cy="223602"/>
            </a:xfrm>
            <a:prstGeom prst="rect">
              <a:avLst/>
            </a:prstGeom>
            <a:noFill/>
            <a:ln w="6350">
              <a:noFill/>
            </a:ln>
          </p:spPr>
          <p:txBody>
            <a:bodyPr wrap="none" rtlCol="0">
              <a:spAutoFit/>
            </a:bodyPr>
            <a:lstStyle/>
            <a:p>
              <a:r>
                <a:rPr lang="en-US" sz="1200" b="1">
                  <a:solidFill>
                    <a:schemeClr val="accent1">
                      <a:lumMod val="60000"/>
                      <a:lumOff val="40000"/>
                    </a:schemeClr>
                  </a:solidFill>
                </a:rPr>
                <a:t>YTD</a:t>
              </a:r>
              <a:endParaRPr lang="sv-SE" sz="1400" b="1">
                <a:solidFill>
                  <a:schemeClr val="accent1">
                    <a:lumMod val="60000"/>
                    <a:lumOff val="40000"/>
                  </a:schemeClr>
                </a:solidFill>
              </a:endParaRPr>
            </a:p>
          </p:txBody>
        </p:sp>
      </p:grpSp>
      <p:sp>
        <p:nvSpPr>
          <p:cNvPr id="21" name="Content Placeholder 7">
            <a:extLst>
              <a:ext uri="{FF2B5EF4-FFF2-40B4-BE49-F238E27FC236}">
                <a16:creationId xmlns:a16="http://schemas.microsoft.com/office/drawing/2014/main" id="{68235031-DDE3-43E7-ABC8-37E5BCE17FF9}"/>
              </a:ext>
            </a:extLst>
          </p:cNvPr>
          <p:cNvSpPr txBox="1">
            <a:spLocks/>
          </p:cNvSpPr>
          <p:nvPr/>
        </p:nvSpPr>
        <p:spPr>
          <a:xfrm>
            <a:off x="244550" y="1302244"/>
            <a:ext cx="6909731" cy="3749649"/>
          </a:xfrm>
          <a:prstGeom prst="rect">
            <a:avLst/>
          </a:prstGeom>
        </p:spPr>
        <p:txBody>
          <a:bodyPr vert="horz" lIns="0" tIns="0" rIns="0" bIns="0" rtlCol="0">
            <a:normAutofit/>
          </a:bodyPr>
          <a:lst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a:lstStyle>
          <a:p>
            <a:r>
              <a:rPr lang="en-US" sz="1050" dirty="0"/>
              <a:t>Total sales for the quarter increased with +42% (+33% excluding currency effects)</a:t>
            </a:r>
          </a:p>
          <a:p>
            <a:r>
              <a:rPr lang="en-US" sz="1050" dirty="0"/>
              <a:t>Pediatrics sales increased with +44% mainly thanks to increased sales of Protectis Drops in EMEA and Americas</a:t>
            </a:r>
          </a:p>
          <a:p>
            <a:r>
              <a:rPr lang="en-US" sz="1050" dirty="0"/>
              <a:t>Adult sales increased with +33% mainly thanks to increased sales of Protectis Tablets </a:t>
            </a:r>
            <a:r>
              <a:rPr lang="en-US" sz="1050"/>
              <a:t>in EMEA</a:t>
            </a:r>
            <a:endParaRPr lang="en-US" sz="1050" strike="sngStrike" dirty="0">
              <a:highlight>
                <a:srgbClr val="FFFF00"/>
              </a:highlight>
            </a:endParaRPr>
          </a:p>
        </p:txBody>
      </p:sp>
      <p:sp>
        <p:nvSpPr>
          <p:cNvPr id="2" name="Slide Number Placeholder 1">
            <a:extLst>
              <a:ext uri="{FF2B5EF4-FFF2-40B4-BE49-F238E27FC236}">
                <a16:creationId xmlns:a16="http://schemas.microsoft.com/office/drawing/2014/main" id="{CD6F00F0-0D77-3B42-8712-FA01E110DEC3}"/>
              </a:ext>
            </a:extLst>
          </p:cNvPr>
          <p:cNvSpPr>
            <a:spLocks noGrp="1"/>
          </p:cNvSpPr>
          <p:nvPr>
            <p:ph type="sldNum" sz="quarter" idx="12"/>
          </p:nvPr>
        </p:nvSpPr>
        <p:spPr/>
        <p:txBody>
          <a:bodyPr/>
          <a:lstStyle/>
          <a:p>
            <a:fld id="{0B1617BE-BA58-4B59-88D5-A8C7B239E913}" type="slidenum">
              <a:rPr lang="en-US" smtClean="0"/>
              <a:t>4</a:t>
            </a:fld>
            <a:endParaRPr lang="en-US"/>
          </a:p>
        </p:txBody>
      </p:sp>
      <p:graphicFrame>
        <p:nvGraphicFramePr>
          <p:cNvPr id="7" name="Table 6">
            <a:extLst>
              <a:ext uri="{FF2B5EF4-FFF2-40B4-BE49-F238E27FC236}">
                <a16:creationId xmlns:a16="http://schemas.microsoft.com/office/drawing/2014/main" id="{DF434C50-B764-4007-8A72-29CED011E2F2}"/>
              </a:ext>
            </a:extLst>
          </p:cNvPr>
          <p:cNvGraphicFramePr>
            <a:graphicFrameLocks noGrp="1"/>
          </p:cNvGraphicFramePr>
          <p:nvPr>
            <p:extLst>
              <p:ext uri="{D42A27DB-BD31-4B8C-83A1-F6EECF244321}">
                <p14:modId xmlns:p14="http://schemas.microsoft.com/office/powerpoint/2010/main" val="4132627926"/>
              </p:ext>
            </p:extLst>
          </p:nvPr>
        </p:nvGraphicFramePr>
        <p:xfrm>
          <a:off x="500671" y="2599311"/>
          <a:ext cx="4591618" cy="1790700"/>
        </p:xfrm>
        <a:graphic>
          <a:graphicData uri="http://schemas.openxmlformats.org/drawingml/2006/table">
            <a:tbl>
              <a:tblPr/>
              <a:tblGrid>
                <a:gridCol w="1169584">
                  <a:extLst>
                    <a:ext uri="{9D8B030D-6E8A-4147-A177-3AD203B41FA5}">
                      <a16:colId xmlns:a16="http://schemas.microsoft.com/office/drawing/2014/main" val="1755879378"/>
                    </a:ext>
                  </a:extLst>
                </a:gridCol>
                <a:gridCol w="570339">
                  <a:extLst>
                    <a:ext uri="{9D8B030D-6E8A-4147-A177-3AD203B41FA5}">
                      <a16:colId xmlns:a16="http://schemas.microsoft.com/office/drawing/2014/main" val="3672748788"/>
                    </a:ext>
                  </a:extLst>
                </a:gridCol>
                <a:gridCol w="570339">
                  <a:extLst>
                    <a:ext uri="{9D8B030D-6E8A-4147-A177-3AD203B41FA5}">
                      <a16:colId xmlns:a16="http://schemas.microsoft.com/office/drawing/2014/main" val="4231763939"/>
                    </a:ext>
                  </a:extLst>
                </a:gridCol>
                <a:gridCol w="570339">
                  <a:extLst>
                    <a:ext uri="{9D8B030D-6E8A-4147-A177-3AD203B41FA5}">
                      <a16:colId xmlns:a16="http://schemas.microsoft.com/office/drawing/2014/main" val="945235126"/>
                    </a:ext>
                  </a:extLst>
                </a:gridCol>
                <a:gridCol w="570339">
                  <a:extLst>
                    <a:ext uri="{9D8B030D-6E8A-4147-A177-3AD203B41FA5}">
                      <a16:colId xmlns:a16="http://schemas.microsoft.com/office/drawing/2014/main" val="969919646"/>
                    </a:ext>
                  </a:extLst>
                </a:gridCol>
                <a:gridCol w="570339">
                  <a:extLst>
                    <a:ext uri="{9D8B030D-6E8A-4147-A177-3AD203B41FA5}">
                      <a16:colId xmlns:a16="http://schemas.microsoft.com/office/drawing/2014/main" val="3446573004"/>
                    </a:ext>
                  </a:extLst>
                </a:gridCol>
                <a:gridCol w="570339">
                  <a:extLst>
                    <a:ext uri="{9D8B030D-6E8A-4147-A177-3AD203B41FA5}">
                      <a16:colId xmlns:a16="http://schemas.microsoft.com/office/drawing/2014/main" val="2601250552"/>
                    </a:ext>
                  </a:extLst>
                </a:gridCol>
              </a:tblGrid>
              <a:tr h="400050">
                <a:tc>
                  <a:txBody>
                    <a:bodyPr/>
                    <a:lstStyle/>
                    <a:p>
                      <a:pPr algn="l" fontAlgn="b"/>
                      <a:endParaRPr lang="en-SE" sz="1800" b="0" i="0" u="none" strike="noStrike">
                        <a:solidFill>
                          <a:srgbClr val="000000"/>
                        </a:solidFill>
                        <a:effectLst/>
                        <a:highlight>
                          <a:srgbClr val="FFFF00"/>
                        </a:highlight>
                        <a:latin typeface="Arial" panose="020B0604020202020204" pitchFamily="34" charset="0"/>
                      </a:endParaRPr>
                    </a:p>
                  </a:txBody>
                  <a:tcPr marL="0" marR="0" marT="0" marB="0" anchor="b">
                    <a:lnL>
                      <a:noFill/>
                    </a:lnL>
                    <a:lnR>
                      <a:noFill/>
                    </a:lnR>
                    <a:lnT>
                      <a:noFill/>
                    </a:lnT>
                    <a:lnB>
                      <a:noFill/>
                    </a:lnB>
                  </a:tcPr>
                </a:tc>
                <a:tc>
                  <a:txBody>
                    <a:bodyPr/>
                    <a:lstStyle/>
                    <a:p>
                      <a:pPr algn="r" rtl="0" fontAlgn="b"/>
                      <a:r>
                        <a:rPr lang="sv-SE" sz="1100" b="1" i="0" u="none" strike="noStrike">
                          <a:solidFill>
                            <a:srgbClr val="000000"/>
                          </a:solidFill>
                          <a:effectLst/>
                          <a:latin typeface="Arial" panose="020B0604020202020204" pitchFamily="34" charset="0"/>
                        </a:rPr>
                        <a:t>Q2</a:t>
                      </a:r>
                    </a:p>
                  </a:txBody>
                  <a:tcPr marL="0" marR="0" marT="0" marB="0" anchor="b">
                    <a:lnL>
                      <a:noFill/>
                    </a:lnL>
                    <a:lnR>
                      <a:noFill/>
                    </a:lnR>
                    <a:lnT>
                      <a:noFill/>
                    </a:lnT>
                    <a:lnB>
                      <a:noFill/>
                    </a:lnB>
                    <a:solidFill>
                      <a:srgbClr val="F2F2F2"/>
                    </a:solidFill>
                  </a:tcPr>
                </a:tc>
                <a:tc>
                  <a:txBody>
                    <a:bodyPr/>
                    <a:lstStyle/>
                    <a:p>
                      <a:pPr algn="r" rtl="0" fontAlgn="b"/>
                      <a:r>
                        <a:rPr lang="sv-SE" sz="1100" b="1" i="0" u="none" strike="noStrike">
                          <a:solidFill>
                            <a:srgbClr val="000000"/>
                          </a:solidFill>
                          <a:effectLst/>
                          <a:latin typeface="Arial" panose="020B0604020202020204" pitchFamily="34" charset="0"/>
                        </a:rPr>
                        <a:t>Q2</a:t>
                      </a:r>
                    </a:p>
                  </a:txBody>
                  <a:tcPr marL="0" marR="0" marT="0" marB="0" anchor="b">
                    <a:lnL>
                      <a:noFill/>
                    </a:lnL>
                    <a:lnR>
                      <a:noFill/>
                    </a:lnR>
                    <a:lnT>
                      <a:noFill/>
                    </a:lnT>
                    <a:lnB>
                      <a:noFill/>
                    </a:lnB>
                    <a:noFill/>
                  </a:tcPr>
                </a:tc>
                <a:tc>
                  <a:txBody>
                    <a:bodyPr/>
                    <a:lstStyle/>
                    <a:p>
                      <a:pPr algn="r" rtl="0" fontAlgn="b"/>
                      <a:r>
                        <a:rPr lang="sv-SE" sz="1100" b="1" i="0" u="none" strike="noStrike">
                          <a:solidFill>
                            <a:srgbClr val="000000"/>
                          </a:solidFill>
                          <a:effectLst/>
                          <a:latin typeface="Arial" panose="020B0604020202020204" pitchFamily="34" charset="0"/>
                        </a:rPr>
                        <a:t>Change</a:t>
                      </a:r>
                    </a:p>
                  </a:txBody>
                  <a:tcPr marL="0" marR="0" marT="0" marB="0" anchor="b">
                    <a:lnL>
                      <a:noFill/>
                    </a:lnL>
                    <a:lnR>
                      <a:noFill/>
                    </a:lnR>
                    <a:lnT>
                      <a:noFill/>
                    </a:lnT>
                    <a:lnB>
                      <a:noFill/>
                    </a:lnB>
                    <a:solidFill>
                      <a:schemeClr val="bg1">
                        <a:lumMod val="95000"/>
                      </a:schemeClr>
                    </a:solidFill>
                  </a:tcPr>
                </a:tc>
                <a:tc>
                  <a:txBody>
                    <a:bodyPr/>
                    <a:lstStyle/>
                    <a:p>
                      <a:pPr algn="r" rtl="0" fontAlgn="b"/>
                      <a:r>
                        <a:rPr lang="sv-SE" sz="1100" b="1" i="0" u="none" strike="noStrike">
                          <a:solidFill>
                            <a:srgbClr val="000000"/>
                          </a:solidFill>
                          <a:effectLst/>
                          <a:latin typeface="Arial" panose="020B0604020202020204" pitchFamily="34" charset="0"/>
                        </a:rPr>
                        <a:t> YTD</a:t>
                      </a:r>
                    </a:p>
                  </a:txBody>
                  <a:tcPr marL="0" marR="0" marT="0" marB="0" anchor="b">
                    <a:lnL>
                      <a:noFill/>
                    </a:lnL>
                    <a:lnR>
                      <a:noFill/>
                    </a:lnR>
                    <a:lnT>
                      <a:noFill/>
                    </a:lnT>
                    <a:lnB>
                      <a:noFill/>
                    </a:lnB>
                    <a:noFill/>
                  </a:tcPr>
                </a:tc>
                <a:tc>
                  <a:txBody>
                    <a:bodyPr/>
                    <a:lstStyle/>
                    <a:p>
                      <a:pPr algn="r" rtl="0" fontAlgn="b"/>
                      <a:r>
                        <a:rPr lang="sv-SE" sz="1100" b="1" i="0" u="none" strike="noStrike">
                          <a:solidFill>
                            <a:srgbClr val="000000"/>
                          </a:solidFill>
                          <a:effectLst/>
                          <a:latin typeface="Arial" panose="020B0604020202020204" pitchFamily="34" charset="0"/>
                        </a:rPr>
                        <a:t>YTD</a:t>
                      </a:r>
                    </a:p>
                  </a:txBody>
                  <a:tcPr marL="0" marR="0" marT="0" marB="0" anchor="b">
                    <a:lnL>
                      <a:noFill/>
                    </a:lnL>
                    <a:lnR>
                      <a:noFill/>
                    </a:lnR>
                    <a:lnT>
                      <a:noFill/>
                    </a:lnT>
                    <a:lnB>
                      <a:noFill/>
                    </a:lnB>
                    <a:solidFill>
                      <a:schemeClr val="bg1">
                        <a:lumMod val="95000"/>
                      </a:schemeClr>
                    </a:solidFill>
                  </a:tcPr>
                </a:tc>
                <a:tc>
                  <a:txBody>
                    <a:bodyPr/>
                    <a:lstStyle/>
                    <a:p>
                      <a:pPr algn="r" rtl="0" fontAlgn="b"/>
                      <a:r>
                        <a:rPr lang="sv-SE" sz="1100" b="1" i="0" u="none" strike="noStrike">
                          <a:solidFill>
                            <a:srgbClr val="000000"/>
                          </a:solidFill>
                          <a:effectLst/>
                          <a:latin typeface="Arial" panose="020B0604020202020204" pitchFamily="34" charset="0"/>
                        </a:rPr>
                        <a:t>Change</a:t>
                      </a:r>
                    </a:p>
                  </a:txBody>
                  <a:tcPr marL="0" marR="0" marT="0" marB="0" anchor="b">
                    <a:lnL>
                      <a:noFill/>
                    </a:lnL>
                    <a:lnR>
                      <a:noFill/>
                    </a:lnR>
                    <a:lnT>
                      <a:noFill/>
                    </a:lnT>
                    <a:lnB>
                      <a:noFill/>
                    </a:lnB>
                    <a:noFill/>
                  </a:tcPr>
                </a:tc>
                <a:extLst>
                  <a:ext uri="{0D108BD9-81ED-4DB2-BD59-A6C34878D82A}">
                    <a16:rowId xmlns:a16="http://schemas.microsoft.com/office/drawing/2014/main" val="1847932933"/>
                  </a:ext>
                </a:extLst>
              </a:tr>
              <a:tr h="304800">
                <a:tc>
                  <a:txBody>
                    <a:bodyPr/>
                    <a:lstStyle/>
                    <a:p>
                      <a:pPr algn="l" fontAlgn="b"/>
                      <a:endParaRPr lang="en-SE" sz="1800" b="0" i="0" u="none" strike="noStrike">
                        <a:solidFill>
                          <a:srgbClr val="000000"/>
                        </a:solidFill>
                        <a:effectLst/>
                        <a:highlight>
                          <a:srgbClr val="FFFF00"/>
                        </a:highlight>
                        <a:latin typeface="Arial" panose="020B0604020202020204" pitchFamily="34" charset="0"/>
                      </a:endParaRPr>
                    </a:p>
                  </a:txBody>
                  <a:tcPr marL="0" marR="0" marT="0" marB="0" anchor="b">
                    <a:lnL>
                      <a:noFill/>
                    </a:lnL>
                    <a:lnR>
                      <a:noFill/>
                    </a:lnR>
                    <a:lnT>
                      <a:noFill/>
                    </a:lnT>
                    <a:lnB>
                      <a:noFill/>
                    </a:lnB>
                  </a:tcPr>
                </a:tc>
                <a:tc>
                  <a:txBody>
                    <a:bodyPr/>
                    <a:lstStyle/>
                    <a:p>
                      <a:pPr algn="r" rtl="0" fontAlgn="b"/>
                      <a:r>
                        <a:rPr lang="en-SE" sz="1000" b="0" i="0" u="none" strike="noStrike">
                          <a:solidFill>
                            <a:srgbClr val="000000"/>
                          </a:solidFill>
                          <a:effectLst/>
                          <a:latin typeface="Arial" panose="020B0604020202020204" pitchFamily="34" charset="0"/>
                        </a:rPr>
                        <a:t>202</a:t>
                      </a:r>
                      <a:r>
                        <a:rPr lang="sv-SE" sz="1000" b="0" i="0" u="none" strike="noStrike">
                          <a:solidFill>
                            <a:srgbClr val="000000"/>
                          </a:solidFill>
                          <a:effectLst/>
                          <a:latin typeface="Arial" panose="020B0604020202020204" pitchFamily="34" charset="0"/>
                        </a:rPr>
                        <a:t>2</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rgbClr val="F2F2F2"/>
                    </a:solidFill>
                  </a:tcPr>
                </a:tc>
                <a:tc>
                  <a:txBody>
                    <a:bodyPr/>
                    <a:lstStyle/>
                    <a:p>
                      <a:pPr algn="r" rtl="0" fontAlgn="b"/>
                      <a:r>
                        <a:rPr lang="en-SE" sz="1000" b="0" i="0" u="none" strike="noStrike">
                          <a:solidFill>
                            <a:srgbClr val="000000"/>
                          </a:solidFill>
                          <a:effectLst/>
                          <a:latin typeface="Arial" panose="020B0604020202020204" pitchFamily="34" charset="0"/>
                        </a:rPr>
                        <a:t>20</a:t>
                      </a:r>
                      <a:r>
                        <a:rPr lang="en-US" sz="1000" b="0" i="0" u="none" strike="noStrike">
                          <a:solidFill>
                            <a:srgbClr val="000000"/>
                          </a:solidFill>
                          <a:effectLst/>
                          <a:latin typeface="Arial" panose="020B0604020202020204" pitchFamily="34" charset="0"/>
                        </a:rPr>
                        <a:t>21</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tc>
                  <a:txBody>
                    <a:bodyPr/>
                    <a:lstStyle/>
                    <a:p>
                      <a:pPr algn="r" fontAlgn="ctr"/>
                      <a:r>
                        <a:rPr lang="en-US" sz="1000" b="0" i="0" u="none" strike="noStrike">
                          <a:solidFill>
                            <a:srgbClr val="000000"/>
                          </a:solidFill>
                          <a:effectLst/>
                          <a:latin typeface="Arial" panose="020B0604020202020204" pitchFamily="34" charset="0"/>
                        </a:rPr>
                        <a:t>%</a:t>
                      </a:r>
                      <a:r>
                        <a:rPr lang="en-SE"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chemeClr val="bg1">
                        <a:lumMod val="95000"/>
                      </a:schemeClr>
                    </a:solidFill>
                  </a:tcPr>
                </a:tc>
                <a:tc>
                  <a:txBody>
                    <a:bodyPr/>
                    <a:lstStyle/>
                    <a:p>
                      <a:pPr algn="r" rtl="0" fontAlgn="b"/>
                      <a:r>
                        <a:rPr lang="en-SE" sz="1000" b="0" i="0" u="none" strike="noStrike">
                          <a:solidFill>
                            <a:srgbClr val="000000"/>
                          </a:solidFill>
                          <a:effectLst/>
                          <a:latin typeface="Arial" panose="020B0604020202020204" pitchFamily="34" charset="0"/>
                        </a:rPr>
                        <a:t>202</a:t>
                      </a:r>
                      <a:r>
                        <a:rPr lang="sv-SE" sz="1000" b="0" i="0" u="none" strike="noStrike">
                          <a:solidFill>
                            <a:srgbClr val="000000"/>
                          </a:solidFill>
                          <a:effectLst/>
                          <a:latin typeface="Arial" panose="020B0604020202020204" pitchFamily="34" charset="0"/>
                        </a:rPr>
                        <a:t>2</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tc>
                  <a:txBody>
                    <a:bodyPr/>
                    <a:lstStyle/>
                    <a:p>
                      <a:pPr algn="r" rtl="0" fontAlgn="b"/>
                      <a:r>
                        <a:rPr lang="en-SE" sz="1000" b="0" i="0" u="none" strike="noStrike">
                          <a:solidFill>
                            <a:srgbClr val="000000"/>
                          </a:solidFill>
                          <a:effectLst/>
                          <a:latin typeface="Arial" panose="020B0604020202020204" pitchFamily="34" charset="0"/>
                        </a:rPr>
                        <a:t>20</a:t>
                      </a:r>
                      <a:r>
                        <a:rPr lang="en-US" sz="1000" b="0" i="0" u="none" strike="noStrike">
                          <a:solidFill>
                            <a:srgbClr val="000000"/>
                          </a:solidFill>
                          <a:effectLst/>
                          <a:latin typeface="Arial" panose="020B0604020202020204" pitchFamily="34" charset="0"/>
                        </a:rPr>
                        <a:t>21</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chemeClr val="bg1">
                        <a:lumMod val="95000"/>
                      </a:schemeClr>
                    </a:solidFill>
                  </a:tcPr>
                </a:tc>
                <a:tc>
                  <a:txBody>
                    <a:bodyPr/>
                    <a:lstStyle/>
                    <a:p>
                      <a:pPr algn="r" fontAlgn="ctr"/>
                      <a:r>
                        <a:rPr lang="en-US" sz="1000" b="0" i="0" u="none" strike="noStrike">
                          <a:solidFill>
                            <a:srgbClr val="000000"/>
                          </a:solidFill>
                          <a:effectLst/>
                          <a:latin typeface="Arial" panose="020B0604020202020204" pitchFamily="34" charset="0"/>
                        </a:rPr>
                        <a:t>%</a:t>
                      </a:r>
                      <a:r>
                        <a:rPr lang="en-SE"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extLst>
                  <a:ext uri="{0D108BD9-81ED-4DB2-BD59-A6C34878D82A}">
                    <a16:rowId xmlns:a16="http://schemas.microsoft.com/office/drawing/2014/main" val="505586600"/>
                  </a:ext>
                </a:extLst>
              </a:tr>
              <a:tr h="200025">
                <a:tc>
                  <a:txBody>
                    <a:bodyPr/>
                    <a:lstStyle/>
                    <a:p>
                      <a:pPr algn="l" rtl="0" fontAlgn="b"/>
                      <a:r>
                        <a:rPr lang="sv-SE" sz="1100" b="0" i="0" u="none" strike="noStrike">
                          <a:solidFill>
                            <a:srgbClr val="000000"/>
                          </a:solidFill>
                          <a:effectLst/>
                          <a:latin typeface="Arial" panose="020B0604020202020204" pitchFamily="34" charset="0"/>
                        </a:rPr>
                        <a:t>Total </a:t>
                      </a:r>
                      <a:r>
                        <a:rPr lang="sv-SE" sz="1100" b="0" i="0" u="none" strike="noStrike" err="1">
                          <a:solidFill>
                            <a:srgbClr val="000000"/>
                          </a:solidFill>
                          <a:effectLst/>
                          <a:latin typeface="Arial" panose="020B0604020202020204" pitchFamily="34" charset="0"/>
                        </a:rPr>
                        <a:t>Pediatrics</a:t>
                      </a:r>
                      <a:endParaRPr lang="sv-S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rtl="0" fontAlgn="b"/>
                      <a:r>
                        <a:rPr lang="en-SE" sz="1100" b="0" i="0" u="none" strike="noStrike" dirty="0">
                          <a:solidFill>
                            <a:srgbClr val="000000"/>
                          </a:solidFill>
                          <a:effectLst/>
                          <a:latin typeface="Arial" panose="020B0604020202020204" pitchFamily="34" charset="0"/>
                        </a:rPr>
                        <a:t>233</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rgbClr val="F2F2F2"/>
                    </a:solidFill>
                  </a:tcPr>
                </a:tc>
                <a:tc>
                  <a:txBody>
                    <a:bodyPr/>
                    <a:lstStyle/>
                    <a:p>
                      <a:pPr algn="r" rtl="0" fontAlgn="b"/>
                      <a:r>
                        <a:rPr lang="en-SE" sz="1100" b="0" i="0" u="none" strike="noStrike" dirty="0">
                          <a:solidFill>
                            <a:srgbClr val="000000"/>
                          </a:solidFill>
                          <a:effectLst/>
                          <a:latin typeface="Arial" panose="020B0604020202020204" pitchFamily="34" charset="0"/>
                        </a:rPr>
                        <a:t>161</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44%</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455</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323</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41%</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extLst>
                  <a:ext uri="{0D108BD9-81ED-4DB2-BD59-A6C34878D82A}">
                    <a16:rowId xmlns:a16="http://schemas.microsoft.com/office/drawing/2014/main" val="3181451634"/>
                  </a:ext>
                </a:extLst>
              </a:tr>
              <a:tr h="190500">
                <a:tc>
                  <a:txBody>
                    <a:bodyPr/>
                    <a:lstStyle/>
                    <a:p>
                      <a:pPr algn="l" rtl="0" fontAlgn="b"/>
                      <a:r>
                        <a:rPr lang="sv-SE" sz="1100" b="0" i="0" u="none" strike="noStrike">
                          <a:solidFill>
                            <a:srgbClr val="000000"/>
                          </a:solidFill>
                          <a:effectLst/>
                          <a:latin typeface="Arial" panose="020B0604020202020204" pitchFamily="34" charset="0"/>
                        </a:rPr>
                        <a:t>Total Adult Health</a:t>
                      </a:r>
                    </a:p>
                  </a:txBody>
                  <a:tcPr marL="0" marR="0" marT="0" marB="0" anchor="b">
                    <a:lnL>
                      <a:noFill/>
                    </a:lnL>
                    <a:lnR>
                      <a:noFill/>
                    </a:lnR>
                    <a:lnT>
                      <a:noFill/>
                    </a:lnT>
                    <a:lnB>
                      <a:noFill/>
                    </a:lnB>
                  </a:tcPr>
                </a:tc>
                <a:tc>
                  <a:txBody>
                    <a:bodyPr/>
                    <a:lstStyle/>
                    <a:p>
                      <a:pPr algn="r" rtl="0" fontAlgn="b"/>
                      <a:r>
                        <a:rPr lang="en-SE" sz="1100" b="0" i="0" u="none" strike="noStrike">
                          <a:solidFill>
                            <a:srgbClr val="000000"/>
                          </a:solidFill>
                          <a:effectLst/>
                          <a:latin typeface="Arial" panose="020B0604020202020204" pitchFamily="34" charset="0"/>
                        </a:rPr>
                        <a:t>54</a:t>
                      </a:r>
                    </a:p>
                  </a:txBody>
                  <a:tcPr marL="0" marR="0" marT="0" marB="0" anchor="b">
                    <a:lnL>
                      <a:noFill/>
                    </a:lnL>
                    <a:lnR>
                      <a:noFill/>
                    </a:lnR>
                    <a:lnT>
                      <a:noFill/>
                    </a:lnT>
                    <a:lnB>
                      <a:noFill/>
                    </a:lnB>
                    <a:solidFill>
                      <a:srgbClr val="F2F2F2"/>
                    </a:solidFill>
                  </a:tcPr>
                </a:tc>
                <a:tc>
                  <a:txBody>
                    <a:bodyPr/>
                    <a:lstStyle/>
                    <a:p>
                      <a:pPr algn="r" rtl="0" fontAlgn="b"/>
                      <a:r>
                        <a:rPr lang="en-SE" sz="1100" b="0" i="0" u="none" strike="noStrike">
                          <a:solidFill>
                            <a:srgbClr val="000000"/>
                          </a:solidFill>
                          <a:effectLst/>
                          <a:latin typeface="Arial" panose="020B0604020202020204" pitchFamily="34" charset="0"/>
                        </a:rPr>
                        <a:t>41</a:t>
                      </a:r>
                    </a:p>
                  </a:txBody>
                  <a:tcPr marL="0" marR="0" marT="0" marB="0" anchor="b">
                    <a:lnL>
                      <a:noFill/>
                    </a:lnL>
                    <a:lnR>
                      <a:noFill/>
                    </a:lnR>
                    <a:lnT>
                      <a:noFill/>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33%</a:t>
                      </a:r>
                    </a:p>
                  </a:txBody>
                  <a:tcPr marL="0" marR="0" marT="0" marB="0" anchor="b">
                    <a:lnL>
                      <a:noFill/>
                    </a:lnL>
                    <a:lnR>
                      <a:noFill/>
                    </a:lnR>
                    <a:lnT>
                      <a:noFill/>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115</a:t>
                      </a:r>
                    </a:p>
                  </a:txBody>
                  <a:tcPr marL="0" marR="0" marT="0" marB="0" anchor="b">
                    <a:lnL>
                      <a:noFill/>
                    </a:lnL>
                    <a:lnR>
                      <a:noFill/>
                    </a:lnR>
                    <a:lnT>
                      <a:noFill/>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80</a:t>
                      </a:r>
                    </a:p>
                  </a:txBody>
                  <a:tcPr marL="0" marR="0" marT="0" marB="0" anchor="b">
                    <a:lnL>
                      <a:noFill/>
                    </a:lnL>
                    <a:lnR>
                      <a:noFill/>
                    </a:lnR>
                    <a:lnT>
                      <a:noFill/>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44%</a:t>
                      </a:r>
                    </a:p>
                  </a:txBody>
                  <a:tcPr marL="0" marR="0" marT="0" marB="0" anchor="b">
                    <a:lnL>
                      <a:noFill/>
                    </a:lnL>
                    <a:lnR>
                      <a:noFill/>
                    </a:lnR>
                    <a:lnT>
                      <a:noFill/>
                    </a:lnT>
                    <a:lnB>
                      <a:noFill/>
                    </a:lnB>
                    <a:noFill/>
                  </a:tcPr>
                </a:tc>
                <a:extLst>
                  <a:ext uri="{0D108BD9-81ED-4DB2-BD59-A6C34878D82A}">
                    <a16:rowId xmlns:a16="http://schemas.microsoft.com/office/drawing/2014/main" val="1891692104"/>
                  </a:ext>
                </a:extLst>
              </a:tr>
              <a:tr h="200025">
                <a:tc>
                  <a:txBody>
                    <a:bodyPr/>
                    <a:lstStyle/>
                    <a:p>
                      <a:pPr algn="l" rtl="0" fontAlgn="b"/>
                      <a:r>
                        <a:rPr lang="sv-SE" sz="1100" b="0" i="0" u="none" strike="noStrike">
                          <a:solidFill>
                            <a:srgbClr val="000000"/>
                          </a:solidFill>
                          <a:effectLst/>
                          <a:latin typeface="Arial" panose="020B0604020202020204" pitchFamily="34" charset="0"/>
                        </a:rPr>
                        <a:t>Other</a:t>
                      </a:r>
                    </a:p>
                  </a:txBody>
                  <a:tcPr marL="0" marR="0" marT="0" marB="0" anchor="b">
                    <a:lnL>
                      <a:noFill/>
                    </a:lnL>
                    <a:lnR>
                      <a:noFill/>
                    </a:lnR>
                    <a:lnT>
                      <a:noFill/>
                    </a:lnT>
                    <a:lnB>
                      <a:noFill/>
                    </a:lnB>
                  </a:tcPr>
                </a:tc>
                <a:tc>
                  <a:txBody>
                    <a:bodyPr/>
                    <a:lstStyle/>
                    <a:p>
                      <a:pPr algn="r" rtl="0" fontAlgn="b"/>
                      <a:r>
                        <a:rPr lang="en-SE" sz="1100" b="0" i="0" u="none" strike="noStrike">
                          <a:solidFill>
                            <a:srgbClr val="000000"/>
                          </a:solidFill>
                          <a:effectLst/>
                          <a:latin typeface="Arial" panose="020B0604020202020204" pitchFamily="34" charset="0"/>
                        </a:rPr>
                        <a:t>1</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rgbClr val="F2F2F2"/>
                    </a:solidFill>
                  </a:tcPr>
                </a:tc>
                <a:tc>
                  <a:txBody>
                    <a:bodyPr/>
                    <a:lstStyle/>
                    <a:p>
                      <a:pPr algn="r" rtl="0" fontAlgn="b"/>
                      <a:r>
                        <a:rPr lang="en-SE" sz="1100" b="0" i="0" u="none" strike="noStrike">
                          <a:solidFill>
                            <a:srgbClr val="000000"/>
                          </a:solidFill>
                          <a:effectLst/>
                          <a:latin typeface="Arial" panose="020B0604020202020204" pitchFamily="34" charset="0"/>
                        </a:rPr>
                        <a:t>1</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tc>
                  <a:txBody>
                    <a:bodyPr/>
                    <a:lstStyle/>
                    <a:p>
                      <a:pPr algn="r" rtl="0" fontAlgn="b"/>
                      <a:r>
                        <a:rPr lang="en-SE" sz="1100" b="0" i="0" u="none" strike="noStrike">
                          <a:solidFill>
                            <a:srgbClr val="000000"/>
                          </a:solidFill>
                          <a:effectLst/>
                          <a:latin typeface="Arial" panose="020B0604020202020204" pitchFamily="34" charset="0"/>
                        </a:rPr>
                        <a:t>6%</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2</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tc>
                  <a:txBody>
                    <a:bodyPr/>
                    <a:lstStyle/>
                    <a:p>
                      <a:pPr algn="r" rtl="0" fontAlgn="b"/>
                      <a:r>
                        <a:rPr lang="en-SE" sz="1100" b="0" i="0" u="none" strike="noStrike">
                          <a:solidFill>
                            <a:srgbClr val="000000"/>
                          </a:solidFill>
                          <a:effectLst/>
                          <a:latin typeface="Arial" panose="020B0604020202020204" pitchFamily="34" charset="0"/>
                        </a:rPr>
                        <a:t>3</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-36%</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extLst>
                  <a:ext uri="{0D108BD9-81ED-4DB2-BD59-A6C34878D82A}">
                    <a16:rowId xmlns:a16="http://schemas.microsoft.com/office/drawing/2014/main" val="3134918499"/>
                  </a:ext>
                </a:extLst>
              </a:tr>
              <a:tr h="304800">
                <a:tc>
                  <a:txBody>
                    <a:bodyPr/>
                    <a:lstStyle/>
                    <a:p>
                      <a:pPr algn="l" fontAlgn="b"/>
                      <a:endParaRPr lang="en-SE"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ctr"/>
                      <a:r>
                        <a:rPr lang="en-SE" sz="1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424849"/>
                      </a:solidFill>
                      <a:prstDash val="solid"/>
                      <a:round/>
                      <a:headEnd type="none" w="med" len="med"/>
                      <a:tailEnd type="none" w="med" len="med"/>
                    </a:lnT>
                    <a:lnB>
                      <a:noFill/>
                    </a:lnB>
                    <a:solidFill>
                      <a:srgbClr val="F2F2F2"/>
                    </a:solid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424849"/>
                      </a:solidFill>
                      <a:prstDash val="solid"/>
                      <a:round/>
                      <a:headEnd type="none" w="med" len="med"/>
                      <a:tailEnd type="none" w="med" len="med"/>
                    </a:lnT>
                    <a:lnB>
                      <a:noFill/>
                    </a:lnB>
                    <a:noFill/>
                  </a:tcPr>
                </a:tc>
                <a:tc>
                  <a:txBody>
                    <a:bodyPr/>
                    <a:lstStyle/>
                    <a:p>
                      <a:pPr algn="ctr" fontAlgn="ctr"/>
                      <a:r>
                        <a:rPr lang="en-SE" sz="1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424849"/>
                      </a:solidFill>
                      <a:prstDash val="solid"/>
                      <a:round/>
                      <a:headEnd type="none" w="med" len="med"/>
                      <a:tailEnd type="none" w="med" len="med"/>
                    </a:lnT>
                    <a:lnB>
                      <a:noFill/>
                    </a:lnB>
                    <a:solidFill>
                      <a:schemeClr val="bg1">
                        <a:lumMod val="95000"/>
                      </a:schemeClr>
                    </a:solidFill>
                  </a:tcPr>
                </a:tc>
                <a:tc>
                  <a:txBody>
                    <a:bodyPr/>
                    <a:lstStyle/>
                    <a:p>
                      <a:pPr algn="r" fontAlgn="ctr"/>
                      <a:r>
                        <a:rPr lang="en-SE" sz="1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424849"/>
                      </a:solidFill>
                      <a:prstDash val="solid"/>
                      <a:round/>
                      <a:headEnd type="none" w="med" len="med"/>
                      <a:tailEnd type="none" w="med" len="med"/>
                    </a:lnT>
                    <a:lnB>
                      <a:noFill/>
                    </a:lnB>
                    <a:noFill/>
                  </a:tcPr>
                </a:tc>
                <a:tc>
                  <a:txBody>
                    <a:bodyPr/>
                    <a:lstStyle/>
                    <a:p>
                      <a:pPr algn="r" fontAlgn="ctr"/>
                      <a:r>
                        <a:rPr lang="en-SE" sz="1800" b="0" i="0" u="none" strike="noStrike">
                          <a:solidFill>
                            <a:srgbClr val="000000"/>
                          </a:solidFill>
                          <a:effectLst/>
                          <a:latin typeface="Arial" panose="020B0604020202020204" pitchFamily="34" charset="0"/>
                        </a:rPr>
                        <a:t> </a:t>
                      </a:r>
                    </a:p>
                  </a:txBody>
                  <a:tcPr marL="0" marR="0" marT="0" marB="0" anchor="ctr">
                    <a:lnL>
                      <a:noFill/>
                    </a:lnL>
                    <a:lnR>
                      <a:noFill/>
                    </a:lnR>
                    <a:lnT w="19050" cap="flat" cmpd="sng" algn="ctr">
                      <a:solidFill>
                        <a:srgbClr val="424849"/>
                      </a:solidFill>
                      <a:prstDash val="solid"/>
                      <a:round/>
                      <a:headEnd type="none" w="med" len="med"/>
                      <a:tailEnd type="none" w="med" len="med"/>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noFill/>
                  </a:tcPr>
                </a:tc>
                <a:extLst>
                  <a:ext uri="{0D108BD9-81ED-4DB2-BD59-A6C34878D82A}">
                    <a16:rowId xmlns:a16="http://schemas.microsoft.com/office/drawing/2014/main" val="2791274884"/>
                  </a:ext>
                </a:extLst>
              </a:tr>
              <a:tr h="190500">
                <a:tc>
                  <a:txBody>
                    <a:bodyPr/>
                    <a:lstStyle/>
                    <a:p>
                      <a:pPr algn="l" rtl="0" fontAlgn="b"/>
                      <a:r>
                        <a:rPr lang="sv-SE" sz="1100" b="1" i="0" u="none" strike="noStrike">
                          <a:solidFill>
                            <a:srgbClr val="000000"/>
                          </a:solidFill>
                          <a:effectLst/>
                          <a:latin typeface="Arial" panose="020B0604020202020204" pitchFamily="34" charset="0"/>
                        </a:rPr>
                        <a:t>Total</a:t>
                      </a:r>
                    </a:p>
                  </a:txBody>
                  <a:tcPr marL="0" marR="0" marT="0" marB="0" anchor="b">
                    <a:lnL>
                      <a:noFill/>
                    </a:lnL>
                    <a:lnR>
                      <a:noFill/>
                    </a:lnR>
                    <a:lnT>
                      <a:noFill/>
                    </a:lnT>
                    <a:lnB>
                      <a:noFill/>
                    </a:lnB>
                  </a:tcPr>
                </a:tc>
                <a:tc>
                  <a:txBody>
                    <a:bodyPr/>
                    <a:lstStyle/>
                    <a:p>
                      <a:pPr algn="r" rtl="0" fontAlgn="b"/>
                      <a:r>
                        <a:rPr lang="en-SE" sz="1100" b="1" i="0" u="none" strike="noStrike">
                          <a:solidFill>
                            <a:srgbClr val="000000"/>
                          </a:solidFill>
                          <a:effectLst/>
                          <a:latin typeface="Arial" panose="020B0604020202020204" pitchFamily="34" charset="0"/>
                        </a:rPr>
                        <a:t>288</a:t>
                      </a:r>
                    </a:p>
                  </a:txBody>
                  <a:tcPr marL="0" marR="0" marT="0" marB="0" anchor="b">
                    <a:lnL>
                      <a:noFill/>
                    </a:lnL>
                    <a:lnR>
                      <a:noFill/>
                    </a:lnR>
                    <a:lnT>
                      <a:noFill/>
                    </a:lnT>
                    <a:lnB>
                      <a:noFill/>
                    </a:lnB>
                    <a:solidFill>
                      <a:srgbClr val="F2F2F2"/>
                    </a:solidFill>
                  </a:tcPr>
                </a:tc>
                <a:tc>
                  <a:txBody>
                    <a:bodyPr/>
                    <a:lstStyle/>
                    <a:p>
                      <a:pPr algn="r" rtl="0" fontAlgn="b"/>
                      <a:r>
                        <a:rPr lang="en-SE" sz="1100" b="1" i="0" u="none" strike="noStrike">
                          <a:solidFill>
                            <a:srgbClr val="000000"/>
                          </a:solidFill>
                          <a:effectLst/>
                          <a:latin typeface="Arial" panose="020B0604020202020204" pitchFamily="34" charset="0"/>
                        </a:rPr>
                        <a:t>203</a:t>
                      </a:r>
                    </a:p>
                  </a:txBody>
                  <a:tcPr marL="0" marR="0" marT="0" marB="0" anchor="b">
                    <a:lnL>
                      <a:noFill/>
                    </a:lnL>
                    <a:lnR>
                      <a:noFill/>
                    </a:lnR>
                    <a:lnT>
                      <a:noFill/>
                    </a:lnT>
                    <a:lnB>
                      <a:noFill/>
                    </a:lnB>
                    <a:noFill/>
                  </a:tcPr>
                </a:tc>
                <a:tc>
                  <a:txBody>
                    <a:bodyPr/>
                    <a:lstStyle/>
                    <a:p>
                      <a:pPr algn="r" rtl="0" fontAlgn="b"/>
                      <a:r>
                        <a:rPr lang="en-SE" sz="1100" b="1" i="0" u="none" strike="noStrike">
                          <a:solidFill>
                            <a:srgbClr val="000000"/>
                          </a:solidFill>
                          <a:effectLst/>
                          <a:latin typeface="Arial" panose="020B0604020202020204" pitchFamily="34" charset="0"/>
                        </a:rPr>
                        <a:t>42%</a:t>
                      </a:r>
                    </a:p>
                  </a:txBody>
                  <a:tcPr marL="0" marR="0" marT="0" marB="0" anchor="b">
                    <a:lnL>
                      <a:noFill/>
                    </a:lnL>
                    <a:lnR>
                      <a:noFill/>
                    </a:lnR>
                    <a:lnT>
                      <a:noFill/>
                    </a:lnT>
                    <a:lnB>
                      <a:noFill/>
                    </a:lnB>
                    <a:solidFill>
                      <a:schemeClr val="bg1">
                        <a:lumMod val="95000"/>
                      </a:schemeClr>
                    </a:solidFill>
                  </a:tcPr>
                </a:tc>
                <a:tc>
                  <a:txBody>
                    <a:bodyPr/>
                    <a:lstStyle/>
                    <a:p>
                      <a:pPr algn="r" rtl="0" fontAlgn="b"/>
                      <a:r>
                        <a:rPr lang="en-SE" sz="1100" b="1" i="0" u="none" strike="noStrike">
                          <a:solidFill>
                            <a:srgbClr val="000000"/>
                          </a:solidFill>
                          <a:effectLst/>
                          <a:latin typeface="Arial" panose="020B0604020202020204" pitchFamily="34" charset="0"/>
                        </a:rPr>
                        <a:t>572</a:t>
                      </a:r>
                    </a:p>
                  </a:txBody>
                  <a:tcPr marL="0" marR="0" marT="0" marB="0" anchor="b">
                    <a:lnL>
                      <a:noFill/>
                    </a:lnL>
                    <a:lnR>
                      <a:noFill/>
                    </a:lnR>
                    <a:lnT>
                      <a:noFill/>
                    </a:lnT>
                    <a:lnB>
                      <a:noFill/>
                    </a:lnB>
                    <a:noFill/>
                  </a:tcPr>
                </a:tc>
                <a:tc>
                  <a:txBody>
                    <a:bodyPr/>
                    <a:lstStyle/>
                    <a:p>
                      <a:pPr algn="r" rtl="0" fontAlgn="b"/>
                      <a:r>
                        <a:rPr lang="en-SE" sz="1100" b="1" i="0" u="none" strike="noStrike">
                          <a:solidFill>
                            <a:srgbClr val="000000"/>
                          </a:solidFill>
                          <a:effectLst/>
                          <a:latin typeface="Arial" panose="020B0604020202020204" pitchFamily="34" charset="0"/>
                        </a:rPr>
                        <a:t>405</a:t>
                      </a:r>
                    </a:p>
                  </a:txBody>
                  <a:tcPr marL="0" marR="0" marT="0" marB="0" anchor="b">
                    <a:lnL>
                      <a:noFill/>
                    </a:lnL>
                    <a:lnR>
                      <a:noFill/>
                    </a:lnR>
                    <a:lnT>
                      <a:noFill/>
                    </a:lnT>
                    <a:lnB>
                      <a:noFill/>
                    </a:lnB>
                    <a:solidFill>
                      <a:schemeClr val="bg1">
                        <a:lumMod val="95000"/>
                      </a:schemeClr>
                    </a:solidFill>
                  </a:tcPr>
                </a:tc>
                <a:tc>
                  <a:txBody>
                    <a:bodyPr/>
                    <a:lstStyle/>
                    <a:p>
                      <a:pPr algn="r" rtl="0" fontAlgn="b"/>
                      <a:r>
                        <a:rPr lang="en-SE" sz="1100" b="1" i="0" u="none" strike="noStrike" dirty="0">
                          <a:solidFill>
                            <a:srgbClr val="000000"/>
                          </a:solidFill>
                          <a:effectLst/>
                          <a:latin typeface="Arial" panose="020B0604020202020204" pitchFamily="34" charset="0"/>
                        </a:rPr>
                        <a:t>41%</a:t>
                      </a:r>
                    </a:p>
                  </a:txBody>
                  <a:tcPr marL="0" marR="0" marT="0" marB="0" anchor="b">
                    <a:lnL>
                      <a:noFill/>
                    </a:lnL>
                    <a:lnR>
                      <a:noFill/>
                    </a:lnR>
                    <a:lnT>
                      <a:noFill/>
                    </a:lnT>
                    <a:lnB>
                      <a:noFill/>
                    </a:lnB>
                    <a:noFill/>
                  </a:tcPr>
                </a:tc>
                <a:extLst>
                  <a:ext uri="{0D108BD9-81ED-4DB2-BD59-A6C34878D82A}">
                    <a16:rowId xmlns:a16="http://schemas.microsoft.com/office/drawing/2014/main" val="2362563045"/>
                  </a:ext>
                </a:extLst>
              </a:tr>
            </a:tbl>
          </a:graphicData>
        </a:graphic>
      </p:graphicFrame>
      <p:graphicFrame>
        <p:nvGraphicFramePr>
          <p:cNvPr id="27" name="Chart 26">
            <a:extLst>
              <a:ext uri="{FF2B5EF4-FFF2-40B4-BE49-F238E27FC236}">
                <a16:creationId xmlns:a16="http://schemas.microsoft.com/office/drawing/2014/main" id="{E79438FB-7EAC-4FA0-A1D9-A97B923D6D09}"/>
              </a:ext>
            </a:extLst>
          </p:cNvPr>
          <p:cNvGraphicFramePr>
            <a:graphicFrameLocks/>
          </p:cNvGraphicFramePr>
          <p:nvPr>
            <p:extLst>
              <p:ext uri="{D42A27DB-BD31-4B8C-83A1-F6EECF244321}">
                <p14:modId xmlns:p14="http://schemas.microsoft.com/office/powerpoint/2010/main" val="3751946346"/>
              </p:ext>
            </p:extLst>
          </p:nvPr>
        </p:nvGraphicFramePr>
        <p:xfrm>
          <a:off x="7239028" y="1721601"/>
          <a:ext cx="1566006" cy="984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2F6AE56C-50C7-4CF8-9437-E04617AE5349}"/>
              </a:ext>
            </a:extLst>
          </p:cNvPr>
          <p:cNvGraphicFramePr>
            <a:graphicFrameLocks/>
          </p:cNvGraphicFramePr>
          <p:nvPr>
            <p:extLst>
              <p:ext uri="{D42A27DB-BD31-4B8C-83A1-F6EECF244321}">
                <p14:modId xmlns:p14="http://schemas.microsoft.com/office/powerpoint/2010/main" val="3607299477"/>
              </p:ext>
            </p:extLst>
          </p:nvPr>
        </p:nvGraphicFramePr>
        <p:xfrm>
          <a:off x="7246512" y="2932200"/>
          <a:ext cx="1628187" cy="984067"/>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1CCA5C2A-44C2-4F37-8563-D621D210F9F4}"/>
              </a:ext>
            </a:extLst>
          </p:cNvPr>
          <p:cNvSpPr/>
          <p:nvPr/>
        </p:nvSpPr>
        <p:spPr>
          <a:xfrm>
            <a:off x="1704767" y="2574745"/>
            <a:ext cx="1817366" cy="196175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671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D2DDD-D5AB-544E-9D03-6F6F0EDCE08E}"/>
              </a:ext>
            </a:extLst>
          </p:cNvPr>
          <p:cNvSpPr>
            <a:spLocks noGrp="1"/>
          </p:cNvSpPr>
          <p:nvPr>
            <p:ph type="title"/>
          </p:nvPr>
        </p:nvSpPr>
        <p:spPr>
          <a:xfrm>
            <a:off x="915163" y="345374"/>
            <a:ext cx="7328726" cy="767146"/>
          </a:xfrm>
        </p:spPr>
        <p:txBody>
          <a:bodyPr/>
          <a:lstStyle/>
          <a:p>
            <a:r>
              <a:rPr lang="en-US"/>
              <a:t>Sales per Geographical Market (MSEK)</a:t>
            </a:r>
          </a:p>
        </p:txBody>
      </p:sp>
      <p:grpSp>
        <p:nvGrpSpPr>
          <p:cNvPr id="73" name="Group 72">
            <a:extLst>
              <a:ext uri="{FF2B5EF4-FFF2-40B4-BE49-F238E27FC236}">
                <a16:creationId xmlns:a16="http://schemas.microsoft.com/office/drawing/2014/main" id="{FCB38D87-3B1F-5342-A4C9-28A676C23860}"/>
              </a:ext>
            </a:extLst>
          </p:cNvPr>
          <p:cNvGrpSpPr/>
          <p:nvPr/>
        </p:nvGrpSpPr>
        <p:grpSpPr>
          <a:xfrm>
            <a:off x="7255173" y="798437"/>
            <a:ext cx="1717562" cy="4499724"/>
            <a:chOff x="7232799" y="2043110"/>
            <a:chExt cx="1717562" cy="3632308"/>
          </a:xfrm>
        </p:grpSpPr>
        <p:sp>
          <p:nvSpPr>
            <p:cNvPr id="46" name="Rectangle 45">
              <a:extLst>
                <a:ext uri="{FF2B5EF4-FFF2-40B4-BE49-F238E27FC236}">
                  <a16:creationId xmlns:a16="http://schemas.microsoft.com/office/drawing/2014/main" id="{A607916A-A727-2B44-9C12-5B713E472D6C}"/>
                </a:ext>
              </a:extLst>
            </p:cNvPr>
            <p:cNvSpPr/>
            <p:nvPr/>
          </p:nvSpPr>
          <p:spPr>
            <a:xfrm>
              <a:off x="7232799" y="2043110"/>
              <a:ext cx="1711757" cy="36323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37EA433F-10E2-CA43-A2C7-3E0230CEE4EF}"/>
                </a:ext>
              </a:extLst>
            </p:cNvPr>
            <p:cNvGrpSpPr/>
            <p:nvPr/>
          </p:nvGrpSpPr>
          <p:grpSpPr>
            <a:xfrm>
              <a:off x="7758244" y="4906373"/>
              <a:ext cx="710402" cy="648277"/>
              <a:chOff x="7583917" y="4405835"/>
              <a:chExt cx="710402" cy="648277"/>
            </a:xfrm>
          </p:grpSpPr>
          <p:sp>
            <p:nvSpPr>
              <p:cNvPr id="68" name="Rounded Rectangle 15">
                <a:extLst>
                  <a:ext uri="{FF2B5EF4-FFF2-40B4-BE49-F238E27FC236}">
                    <a16:creationId xmlns:a16="http://schemas.microsoft.com/office/drawing/2014/main" id="{5D69C007-004F-7940-9B10-D891E5F27B9A}"/>
                  </a:ext>
                </a:extLst>
              </p:cNvPr>
              <p:cNvSpPr/>
              <p:nvPr/>
            </p:nvSpPr>
            <p:spPr>
              <a:xfrm>
                <a:off x="7583917" y="4437702"/>
                <a:ext cx="132862" cy="13286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3175">
                    <a:noFill/>
                  </a:ln>
                </a:endParaRPr>
              </a:p>
            </p:txBody>
          </p:sp>
          <p:sp>
            <p:nvSpPr>
              <p:cNvPr id="69" name="TextBox 16">
                <a:extLst>
                  <a:ext uri="{FF2B5EF4-FFF2-40B4-BE49-F238E27FC236}">
                    <a16:creationId xmlns:a16="http://schemas.microsoft.com/office/drawing/2014/main" id="{017423BF-3AF7-E343-A63F-82921D7CC2FF}"/>
                  </a:ext>
                </a:extLst>
              </p:cNvPr>
              <p:cNvSpPr txBox="1"/>
              <p:nvPr/>
            </p:nvSpPr>
            <p:spPr>
              <a:xfrm>
                <a:off x="7681651" y="4405835"/>
                <a:ext cx="476412" cy="173913"/>
              </a:xfrm>
              <a:prstGeom prst="rect">
                <a:avLst/>
              </a:prstGeom>
              <a:noFill/>
            </p:spPr>
            <p:txBody>
              <a:bodyPr wrap="none" rtlCol="0">
                <a:spAutoFit/>
              </a:bodyPr>
              <a:lstStyle/>
              <a:p>
                <a:r>
                  <a:rPr lang="sv-SE" sz="800">
                    <a:ln w="3175">
                      <a:noFill/>
                    </a:ln>
                  </a:rPr>
                  <a:t>EMEA</a:t>
                </a:r>
              </a:p>
            </p:txBody>
          </p:sp>
          <p:sp>
            <p:nvSpPr>
              <p:cNvPr id="66" name="Rounded Rectangle 18">
                <a:extLst>
                  <a:ext uri="{FF2B5EF4-FFF2-40B4-BE49-F238E27FC236}">
                    <a16:creationId xmlns:a16="http://schemas.microsoft.com/office/drawing/2014/main" id="{03CA35E6-5727-D54B-9F68-01D57C9D165C}"/>
                  </a:ext>
                </a:extLst>
              </p:cNvPr>
              <p:cNvSpPr/>
              <p:nvPr/>
            </p:nvSpPr>
            <p:spPr>
              <a:xfrm>
                <a:off x="7583917" y="4674885"/>
                <a:ext cx="132862" cy="13286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3175">
                    <a:noFill/>
                  </a:ln>
                </a:endParaRPr>
              </a:p>
            </p:txBody>
          </p:sp>
          <p:sp>
            <p:nvSpPr>
              <p:cNvPr id="67" name="TextBox 19">
                <a:extLst>
                  <a:ext uri="{FF2B5EF4-FFF2-40B4-BE49-F238E27FC236}">
                    <a16:creationId xmlns:a16="http://schemas.microsoft.com/office/drawing/2014/main" id="{4103B78E-C136-B440-B513-01CE86CE1E26}"/>
                  </a:ext>
                </a:extLst>
              </p:cNvPr>
              <p:cNvSpPr txBox="1"/>
              <p:nvPr/>
            </p:nvSpPr>
            <p:spPr>
              <a:xfrm>
                <a:off x="7681651" y="4643016"/>
                <a:ext cx="612668" cy="173913"/>
              </a:xfrm>
              <a:prstGeom prst="rect">
                <a:avLst/>
              </a:prstGeom>
              <a:noFill/>
            </p:spPr>
            <p:txBody>
              <a:bodyPr wrap="none" rtlCol="0">
                <a:spAutoFit/>
              </a:bodyPr>
              <a:lstStyle/>
              <a:p>
                <a:r>
                  <a:rPr lang="sv-SE" sz="800" err="1">
                    <a:ln w="3175">
                      <a:noFill/>
                    </a:ln>
                  </a:rPr>
                  <a:t>Americas</a:t>
                </a:r>
                <a:endParaRPr lang="sv-SE" sz="800">
                  <a:ln w="3175">
                    <a:noFill/>
                  </a:ln>
                </a:endParaRPr>
              </a:p>
            </p:txBody>
          </p:sp>
          <p:sp>
            <p:nvSpPr>
              <p:cNvPr id="64" name="Rounded Rectangle 21">
                <a:extLst>
                  <a:ext uri="{FF2B5EF4-FFF2-40B4-BE49-F238E27FC236}">
                    <a16:creationId xmlns:a16="http://schemas.microsoft.com/office/drawing/2014/main" id="{C5497607-19A9-7A42-AABD-715845D7A8F4}"/>
                  </a:ext>
                </a:extLst>
              </p:cNvPr>
              <p:cNvSpPr/>
              <p:nvPr/>
            </p:nvSpPr>
            <p:spPr>
              <a:xfrm>
                <a:off x="7583917" y="4912068"/>
                <a:ext cx="132862" cy="1328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3175">
                    <a:noFill/>
                  </a:ln>
                </a:endParaRPr>
              </a:p>
            </p:txBody>
          </p:sp>
          <p:sp>
            <p:nvSpPr>
              <p:cNvPr id="65" name="TextBox 22">
                <a:extLst>
                  <a:ext uri="{FF2B5EF4-FFF2-40B4-BE49-F238E27FC236}">
                    <a16:creationId xmlns:a16="http://schemas.microsoft.com/office/drawing/2014/main" id="{AE21FF24-7F2A-7A4A-9732-D0A3AE6D9FD8}"/>
                  </a:ext>
                </a:extLst>
              </p:cNvPr>
              <p:cNvSpPr txBox="1"/>
              <p:nvPr/>
            </p:nvSpPr>
            <p:spPr>
              <a:xfrm>
                <a:off x="7681651" y="4880199"/>
                <a:ext cx="465192" cy="173913"/>
              </a:xfrm>
              <a:prstGeom prst="rect">
                <a:avLst/>
              </a:prstGeom>
              <a:noFill/>
            </p:spPr>
            <p:txBody>
              <a:bodyPr wrap="none" rtlCol="0">
                <a:spAutoFit/>
              </a:bodyPr>
              <a:lstStyle/>
              <a:p>
                <a:r>
                  <a:rPr lang="sv-SE" sz="800">
                    <a:ln w="3175">
                      <a:noFill/>
                    </a:ln>
                  </a:rPr>
                  <a:t>APAC</a:t>
                </a:r>
              </a:p>
            </p:txBody>
          </p:sp>
        </p:grpSp>
        <p:sp>
          <p:nvSpPr>
            <p:cNvPr id="50" name="textruta 4">
              <a:extLst>
                <a:ext uri="{FF2B5EF4-FFF2-40B4-BE49-F238E27FC236}">
                  <a16:creationId xmlns:a16="http://schemas.microsoft.com/office/drawing/2014/main" id="{B7F8A87B-B857-2843-90F0-0466D7DA6A1D}"/>
                </a:ext>
              </a:extLst>
            </p:cNvPr>
            <p:cNvSpPr txBox="1"/>
            <p:nvPr/>
          </p:nvSpPr>
          <p:spPr>
            <a:xfrm>
              <a:off x="7238603" y="2234877"/>
              <a:ext cx="1711758" cy="341632"/>
            </a:xfrm>
            <a:prstGeom prst="rect">
              <a:avLst/>
            </a:prstGeom>
            <a:solidFill>
              <a:schemeClr val="bg1">
                <a:lumMod val="95000"/>
              </a:schemeClr>
            </a:solidFill>
          </p:spPr>
          <p:txBody>
            <a:bodyPr vert="horz" lIns="0" tIns="0" rIns="0" bIns="0" rtlCol="0" anchor="b" anchorCtr="0">
              <a:noAutofit/>
            </a:bodyPr>
            <a:lstStyle>
              <a:lvl1pPr defTabSz="617220">
                <a:lnSpc>
                  <a:spcPct val="90000"/>
                </a:lnSpc>
                <a:spcBef>
                  <a:spcPct val="0"/>
                </a:spcBef>
                <a:buNone/>
                <a:defRPr sz="1800" b="1" cap="none" baseline="0">
                  <a:latin typeface="+mj-lt"/>
                  <a:ea typeface="+mj-ea"/>
                  <a:cs typeface="+mj-cs"/>
                </a:defRPr>
              </a:lvl1pPr>
            </a:lstStyle>
            <a:p>
              <a:pPr algn="ctr"/>
              <a:r>
                <a:rPr lang="en-US" sz="1200"/>
                <a:t>Proportion  </a:t>
              </a:r>
              <a:br>
                <a:rPr lang="en-US" sz="1200"/>
              </a:br>
              <a:r>
                <a:rPr lang="en-US" sz="1200"/>
                <a:t>Sales by Region</a:t>
              </a:r>
              <a:endParaRPr lang="sv-SE" sz="1200"/>
            </a:p>
          </p:txBody>
        </p:sp>
        <p:sp>
          <p:nvSpPr>
            <p:cNvPr id="52" name="TextBox 51">
              <a:extLst>
                <a:ext uri="{FF2B5EF4-FFF2-40B4-BE49-F238E27FC236}">
                  <a16:creationId xmlns:a16="http://schemas.microsoft.com/office/drawing/2014/main" id="{534B5A1A-3813-4540-900F-C6A9F729ADDF}"/>
                </a:ext>
              </a:extLst>
            </p:cNvPr>
            <p:cNvSpPr txBox="1"/>
            <p:nvPr/>
          </p:nvSpPr>
          <p:spPr>
            <a:xfrm>
              <a:off x="7586673" y="2633836"/>
              <a:ext cx="772969" cy="223602"/>
            </a:xfrm>
            <a:prstGeom prst="rect">
              <a:avLst/>
            </a:prstGeom>
            <a:noFill/>
            <a:ln w="6350">
              <a:noFill/>
            </a:ln>
          </p:spPr>
          <p:txBody>
            <a:bodyPr wrap="none" rtlCol="0">
              <a:spAutoFit/>
            </a:bodyPr>
            <a:lstStyle/>
            <a:p>
              <a:pPr algn="ctr"/>
              <a:r>
                <a:rPr lang="en-US" sz="1200" b="1">
                  <a:solidFill>
                    <a:schemeClr val="accent1">
                      <a:lumMod val="60000"/>
                      <a:lumOff val="40000"/>
                    </a:schemeClr>
                  </a:solidFill>
                </a:rPr>
                <a:t>Q2 2022</a:t>
              </a:r>
              <a:endParaRPr lang="sv-SE" sz="1400" b="1">
                <a:solidFill>
                  <a:schemeClr val="accent1">
                    <a:lumMod val="60000"/>
                    <a:lumOff val="40000"/>
                  </a:schemeClr>
                </a:solidFill>
              </a:endParaRPr>
            </a:p>
          </p:txBody>
        </p:sp>
        <p:sp>
          <p:nvSpPr>
            <p:cNvPr id="53" name="TextBox 52">
              <a:extLst>
                <a:ext uri="{FF2B5EF4-FFF2-40B4-BE49-F238E27FC236}">
                  <a16:creationId xmlns:a16="http://schemas.microsoft.com/office/drawing/2014/main" id="{0871D689-70C0-AC45-9DE5-56E641F7C331}"/>
                </a:ext>
              </a:extLst>
            </p:cNvPr>
            <p:cNvSpPr txBox="1"/>
            <p:nvPr/>
          </p:nvSpPr>
          <p:spPr>
            <a:xfrm>
              <a:off x="7730993" y="3572252"/>
              <a:ext cx="492443" cy="223602"/>
            </a:xfrm>
            <a:prstGeom prst="rect">
              <a:avLst/>
            </a:prstGeom>
            <a:noFill/>
            <a:ln w="6350">
              <a:noFill/>
            </a:ln>
          </p:spPr>
          <p:txBody>
            <a:bodyPr wrap="none" rtlCol="0">
              <a:spAutoFit/>
            </a:bodyPr>
            <a:lstStyle/>
            <a:p>
              <a:r>
                <a:rPr lang="en-US" sz="1200" b="1">
                  <a:solidFill>
                    <a:schemeClr val="accent1">
                      <a:lumMod val="60000"/>
                      <a:lumOff val="40000"/>
                    </a:schemeClr>
                  </a:solidFill>
                </a:rPr>
                <a:t>YTD</a:t>
              </a:r>
              <a:endParaRPr lang="sv-SE" sz="1400" b="1">
                <a:solidFill>
                  <a:schemeClr val="accent1">
                    <a:lumMod val="60000"/>
                    <a:lumOff val="40000"/>
                  </a:schemeClr>
                </a:solidFill>
              </a:endParaRPr>
            </a:p>
          </p:txBody>
        </p:sp>
      </p:grpSp>
      <p:sp>
        <p:nvSpPr>
          <p:cNvPr id="21" name="Content Placeholder 7">
            <a:extLst>
              <a:ext uri="{FF2B5EF4-FFF2-40B4-BE49-F238E27FC236}">
                <a16:creationId xmlns:a16="http://schemas.microsoft.com/office/drawing/2014/main" id="{68235031-DDE3-43E7-ABC8-37E5BCE17FF9}"/>
              </a:ext>
            </a:extLst>
          </p:cNvPr>
          <p:cNvSpPr txBox="1">
            <a:spLocks/>
          </p:cNvSpPr>
          <p:nvPr/>
        </p:nvSpPr>
        <p:spPr>
          <a:xfrm>
            <a:off x="486684" y="1326413"/>
            <a:ext cx="6558540" cy="3749649"/>
          </a:xfrm>
          <a:prstGeom prst="rect">
            <a:avLst/>
          </a:prstGeom>
        </p:spPr>
        <p:txBody>
          <a:bodyPr vert="horz" lIns="0" tIns="0" rIns="0" bIns="0" rtlCol="0">
            <a:normAutofit/>
          </a:bodyPr>
          <a:lstStyle>
            <a:lvl1pPr marL="154305" indent="-154305" algn="l" defTabSz="617220" rtl="0" eaLnBrk="1" latinLnBrk="0" hangingPunct="1">
              <a:lnSpc>
                <a:spcPct val="100000"/>
              </a:lnSpc>
              <a:spcBef>
                <a:spcPts val="675"/>
              </a:spcBef>
              <a:buFont typeface="Arial" panose="020B0604020202020204" pitchFamily="34" charset="0"/>
              <a:buChar char="•"/>
              <a:defRPr sz="1440" kern="1200">
                <a:solidFill>
                  <a:schemeClr val="tx1"/>
                </a:solidFill>
                <a:latin typeface="+mn-lt"/>
                <a:ea typeface="+mn-ea"/>
                <a:cs typeface="+mn-cs"/>
              </a:defRPr>
            </a:lvl1pPr>
            <a:lvl2pPr marL="46291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2pPr>
            <a:lvl3pPr marL="77152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3pPr>
            <a:lvl4pPr marL="108013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4pPr>
            <a:lvl5pPr marL="1388745" indent="-154305" algn="l" defTabSz="617220" rtl="0" eaLnBrk="1" latinLnBrk="0" hangingPunct="1">
              <a:lnSpc>
                <a:spcPct val="100000"/>
              </a:lnSpc>
              <a:spcBef>
                <a:spcPts val="338"/>
              </a:spcBef>
              <a:buFont typeface="Arial" panose="020B0604020202020204" pitchFamily="34" charset="0"/>
              <a:buChar char="•"/>
              <a:defRPr sz="1440"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a:lstStyle>
          <a:p>
            <a:r>
              <a:rPr lang="en-GB" sz="1050" b="1"/>
              <a:t>EMEA:</a:t>
            </a:r>
            <a:r>
              <a:rPr lang="en-GB" sz="1050"/>
              <a:t> sales increased mainly in Italy and France</a:t>
            </a:r>
            <a:br>
              <a:rPr lang="en-GB" sz="1050">
                <a:highlight>
                  <a:srgbClr val="FFFF00"/>
                </a:highlight>
              </a:rPr>
            </a:br>
            <a:r>
              <a:rPr lang="en-GB" sz="1050" b="1"/>
              <a:t>APAC: </a:t>
            </a:r>
            <a:r>
              <a:rPr lang="en-GB" sz="1050"/>
              <a:t>sales increased mainly in South Korea and China</a:t>
            </a:r>
          </a:p>
          <a:p>
            <a:r>
              <a:rPr lang="en-GB" sz="1050" b="1"/>
              <a:t>Americas: </a:t>
            </a:r>
            <a:r>
              <a:rPr lang="en-GB" sz="1050"/>
              <a:t>sales increased mainly in the US and Canada</a:t>
            </a:r>
            <a:endParaRPr lang="en-GB" sz="1050">
              <a:cs typeface="Arial"/>
            </a:endParaRPr>
          </a:p>
        </p:txBody>
      </p:sp>
      <p:sp>
        <p:nvSpPr>
          <p:cNvPr id="2" name="Slide Number Placeholder 1">
            <a:extLst>
              <a:ext uri="{FF2B5EF4-FFF2-40B4-BE49-F238E27FC236}">
                <a16:creationId xmlns:a16="http://schemas.microsoft.com/office/drawing/2014/main" id="{CD6F00F0-0D77-3B42-8712-FA01E110DEC3}"/>
              </a:ext>
            </a:extLst>
          </p:cNvPr>
          <p:cNvSpPr>
            <a:spLocks noGrp="1"/>
          </p:cNvSpPr>
          <p:nvPr>
            <p:ph type="sldNum" sz="quarter" idx="12"/>
          </p:nvPr>
        </p:nvSpPr>
        <p:spPr/>
        <p:txBody>
          <a:bodyPr/>
          <a:lstStyle/>
          <a:p>
            <a:fld id="{0B1617BE-BA58-4B59-88D5-A8C7B239E913}" type="slidenum">
              <a:rPr lang="en-US" smtClean="0"/>
              <a:t>5</a:t>
            </a:fld>
            <a:endParaRPr lang="en-US"/>
          </a:p>
        </p:txBody>
      </p:sp>
      <p:graphicFrame>
        <p:nvGraphicFramePr>
          <p:cNvPr id="7" name="Table 6">
            <a:extLst>
              <a:ext uri="{FF2B5EF4-FFF2-40B4-BE49-F238E27FC236}">
                <a16:creationId xmlns:a16="http://schemas.microsoft.com/office/drawing/2014/main" id="{DF434C50-B764-4007-8A72-29CED011E2F2}"/>
              </a:ext>
            </a:extLst>
          </p:cNvPr>
          <p:cNvGraphicFramePr>
            <a:graphicFrameLocks noGrp="1"/>
          </p:cNvGraphicFramePr>
          <p:nvPr>
            <p:extLst>
              <p:ext uri="{D42A27DB-BD31-4B8C-83A1-F6EECF244321}">
                <p14:modId xmlns:p14="http://schemas.microsoft.com/office/powerpoint/2010/main" val="1748299019"/>
              </p:ext>
            </p:extLst>
          </p:nvPr>
        </p:nvGraphicFramePr>
        <p:xfrm>
          <a:off x="500671" y="2599311"/>
          <a:ext cx="4590000" cy="1790700"/>
        </p:xfrm>
        <a:graphic>
          <a:graphicData uri="http://schemas.openxmlformats.org/drawingml/2006/table">
            <a:tbl>
              <a:tblPr/>
              <a:tblGrid>
                <a:gridCol w="1178069">
                  <a:extLst>
                    <a:ext uri="{9D8B030D-6E8A-4147-A177-3AD203B41FA5}">
                      <a16:colId xmlns:a16="http://schemas.microsoft.com/office/drawing/2014/main" val="1755879378"/>
                    </a:ext>
                  </a:extLst>
                </a:gridCol>
                <a:gridCol w="642081">
                  <a:extLst>
                    <a:ext uri="{9D8B030D-6E8A-4147-A177-3AD203B41FA5}">
                      <a16:colId xmlns:a16="http://schemas.microsoft.com/office/drawing/2014/main" val="3672748788"/>
                    </a:ext>
                  </a:extLst>
                </a:gridCol>
                <a:gridCol w="548149">
                  <a:extLst>
                    <a:ext uri="{9D8B030D-6E8A-4147-A177-3AD203B41FA5}">
                      <a16:colId xmlns:a16="http://schemas.microsoft.com/office/drawing/2014/main" val="4231763939"/>
                    </a:ext>
                  </a:extLst>
                </a:gridCol>
                <a:gridCol w="529378">
                  <a:extLst>
                    <a:ext uri="{9D8B030D-6E8A-4147-A177-3AD203B41FA5}">
                      <a16:colId xmlns:a16="http://schemas.microsoft.com/office/drawing/2014/main" val="945235126"/>
                    </a:ext>
                  </a:extLst>
                </a:gridCol>
                <a:gridCol w="586119">
                  <a:extLst>
                    <a:ext uri="{9D8B030D-6E8A-4147-A177-3AD203B41FA5}">
                      <a16:colId xmlns:a16="http://schemas.microsoft.com/office/drawing/2014/main" val="2926400378"/>
                    </a:ext>
                  </a:extLst>
                </a:gridCol>
                <a:gridCol w="564660">
                  <a:extLst>
                    <a:ext uri="{9D8B030D-6E8A-4147-A177-3AD203B41FA5}">
                      <a16:colId xmlns:a16="http://schemas.microsoft.com/office/drawing/2014/main" val="600388662"/>
                    </a:ext>
                  </a:extLst>
                </a:gridCol>
                <a:gridCol w="541544">
                  <a:extLst>
                    <a:ext uri="{9D8B030D-6E8A-4147-A177-3AD203B41FA5}">
                      <a16:colId xmlns:a16="http://schemas.microsoft.com/office/drawing/2014/main" val="828452698"/>
                    </a:ext>
                  </a:extLst>
                </a:gridCol>
              </a:tblGrid>
              <a:tr h="400050">
                <a:tc>
                  <a:txBody>
                    <a:bodyPr/>
                    <a:lstStyle/>
                    <a:p>
                      <a:pPr algn="l" fontAlgn="b"/>
                      <a:endParaRPr lang="en-SE"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rtl="0" fontAlgn="b"/>
                      <a:r>
                        <a:rPr lang="sv-SE" sz="1100" b="1" i="0" u="none" strike="noStrike">
                          <a:solidFill>
                            <a:srgbClr val="000000"/>
                          </a:solidFill>
                          <a:effectLst/>
                          <a:latin typeface="Arial" panose="020B0604020202020204" pitchFamily="34" charset="0"/>
                        </a:rPr>
                        <a:t>Q2</a:t>
                      </a:r>
                    </a:p>
                  </a:txBody>
                  <a:tcPr marL="0" marR="0" marT="0" marB="0" anchor="b">
                    <a:lnL>
                      <a:noFill/>
                    </a:lnL>
                    <a:lnR>
                      <a:noFill/>
                    </a:lnR>
                    <a:lnT>
                      <a:noFill/>
                    </a:lnT>
                    <a:lnB>
                      <a:noFill/>
                    </a:lnB>
                    <a:solidFill>
                      <a:srgbClr val="F2F2F2"/>
                    </a:solidFill>
                  </a:tcPr>
                </a:tc>
                <a:tc>
                  <a:txBody>
                    <a:bodyPr/>
                    <a:lstStyle/>
                    <a:p>
                      <a:pPr algn="r" rtl="0" fontAlgn="b"/>
                      <a:r>
                        <a:rPr lang="sv-SE" sz="1100" b="1" i="0" u="none" strike="noStrike">
                          <a:solidFill>
                            <a:srgbClr val="000000"/>
                          </a:solidFill>
                          <a:effectLst/>
                          <a:latin typeface="Arial" panose="020B0604020202020204" pitchFamily="34" charset="0"/>
                        </a:rPr>
                        <a:t>Q2</a:t>
                      </a:r>
                    </a:p>
                  </a:txBody>
                  <a:tcPr marL="0" marR="0" marT="0" marB="0" anchor="b">
                    <a:lnL>
                      <a:noFill/>
                    </a:lnL>
                    <a:lnR>
                      <a:noFill/>
                    </a:lnR>
                    <a:lnT>
                      <a:noFill/>
                    </a:lnT>
                    <a:lnB>
                      <a:noFill/>
                    </a:lnB>
                    <a:noFill/>
                  </a:tcPr>
                </a:tc>
                <a:tc>
                  <a:txBody>
                    <a:bodyPr/>
                    <a:lstStyle/>
                    <a:p>
                      <a:pPr algn="r" rtl="0" fontAlgn="b"/>
                      <a:r>
                        <a:rPr lang="sv-SE" sz="1100" b="1" i="0" u="none" strike="noStrike">
                          <a:solidFill>
                            <a:srgbClr val="000000"/>
                          </a:solidFill>
                          <a:effectLst/>
                          <a:latin typeface="Arial" panose="020B0604020202020204" pitchFamily="34" charset="0"/>
                        </a:rPr>
                        <a:t>Change</a:t>
                      </a:r>
                    </a:p>
                  </a:txBody>
                  <a:tcPr marL="0" marR="0" marT="0" marB="0" anchor="b">
                    <a:lnL>
                      <a:noFill/>
                    </a:lnL>
                    <a:lnR>
                      <a:noFill/>
                    </a:lnR>
                    <a:lnT>
                      <a:noFill/>
                    </a:lnT>
                    <a:lnB>
                      <a:noFill/>
                    </a:lnB>
                  </a:tcPr>
                </a:tc>
                <a:tc>
                  <a:txBody>
                    <a:bodyPr/>
                    <a:lstStyle/>
                    <a:p>
                      <a:pPr algn="r" rtl="0" fontAlgn="b"/>
                      <a:r>
                        <a:rPr lang="sv-SE" sz="1100" b="1" i="0" u="none" strike="noStrike">
                          <a:solidFill>
                            <a:srgbClr val="000000"/>
                          </a:solidFill>
                          <a:effectLst/>
                          <a:latin typeface="Arial" panose="020B0604020202020204" pitchFamily="34" charset="0"/>
                        </a:rPr>
                        <a:t>YTD</a:t>
                      </a:r>
                    </a:p>
                  </a:txBody>
                  <a:tcPr marL="0" marR="0" marT="0" marB="0" anchor="b">
                    <a:lnL>
                      <a:noFill/>
                    </a:lnL>
                    <a:lnR>
                      <a:noFill/>
                    </a:lnR>
                    <a:lnT>
                      <a:noFill/>
                    </a:lnT>
                    <a:lnB>
                      <a:noFill/>
                    </a:lnB>
                    <a:solidFill>
                      <a:schemeClr val="bg1">
                        <a:lumMod val="95000"/>
                      </a:schemeClr>
                    </a:solidFill>
                  </a:tcPr>
                </a:tc>
                <a:tc>
                  <a:txBody>
                    <a:bodyPr/>
                    <a:lstStyle/>
                    <a:p>
                      <a:pPr algn="r" rtl="0" fontAlgn="b"/>
                      <a:r>
                        <a:rPr lang="sv-SE" sz="1100" b="1" i="0" u="none" strike="noStrike">
                          <a:solidFill>
                            <a:srgbClr val="000000"/>
                          </a:solidFill>
                          <a:effectLst/>
                          <a:latin typeface="Arial" panose="020B0604020202020204" pitchFamily="34" charset="0"/>
                        </a:rPr>
                        <a:t>YTD</a:t>
                      </a:r>
                    </a:p>
                  </a:txBody>
                  <a:tcPr marL="0" marR="0" marT="0" marB="0" anchor="b">
                    <a:lnL>
                      <a:noFill/>
                    </a:lnL>
                    <a:lnR>
                      <a:noFill/>
                    </a:lnR>
                    <a:lnT>
                      <a:noFill/>
                    </a:lnT>
                    <a:lnB>
                      <a:noFill/>
                    </a:lnB>
                    <a:noFill/>
                  </a:tcPr>
                </a:tc>
                <a:tc>
                  <a:txBody>
                    <a:bodyPr/>
                    <a:lstStyle/>
                    <a:p>
                      <a:pPr algn="r" rtl="0" fontAlgn="b"/>
                      <a:r>
                        <a:rPr lang="sv-SE" sz="1100" b="1" i="0" u="none" strike="noStrike">
                          <a:solidFill>
                            <a:srgbClr val="000000"/>
                          </a:solidFill>
                          <a:effectLst/>
                          <a:latin typeface="Arial" panose="020B0604020202020204" pitchFamily="34" charset="0"/>
                        </a:rPr>
                        <a:t>Change</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847932933"/>
                  </a:ext>
                </a:extLst>
              </a:tr>
              <a:tr h="304800">
                <a:tc>
                  <a:txBody>
                    <a:bodyPr/>
                    <a:lstStyle/>
                    <a:p>
                      <a:pPr algn="l" fontAlgn="b"/>
                      <a:endParaRPr lang="en-SE" sz="18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rtl="0" fontAlgn="b"/>
                      <a:r>
                        <a:rPr lang="en-SE" sz="1000" b="0" i="0" u="none" strike="noStrike">
                          <a:solidFill>
                            <a:srgbClr val="000000"/>
                          </a:solidFill>
                          <a:effectLst/>
                          <a:latin typeface="Arial" panose="020B0604020202020204" pitchFamily="34" charset="0"/>
                        </a:rPr>
                        <a:t>202</a:t>
                      </a:r>
                      <a:r>
                        <a:rPr lang="sv-SE" sz="1000" b="0" i="0" u="none" strike="noStrike">
                          <a:solidFill>
                            <a:srgbClr val="000000"/>
                          </a:solidFill>
                          <a:effectLst/>
                          <a:latin typeface="Arial" panose="020B0604020202020204" pitchFamily="34" charset="0"/>
                        </a:rPr>
                        <a:t>2</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rgbClr val="F2F2F2"/>
                    </a:solidFill>
                  </a:tcPr>
                </a:tc>
                <a:tc>
                  <a:txBody>
                    <a:bodyPr/>
                    <a:lstStyle/>
                    <a:p>
                      <a:pPr algn="r" rtl="0" fontAlgn="b"/>
                      <a:r>
                        <a:rPr lang="en-SE" sz="1000" b="0" i="0" u="none" strike="noStrike">
                          <a:solidFill>
                            <a:srgbClr val="000000"/>
                          </a:solidFill>
                          <a:effectLst/>
                          <a:latin typeface="Arial" panose="020B0604020202020204" pitchFamily="34" charset="0"/>
                        </a:rPr>
                        <a:t>20</a:t>
                      </a:r>
                      <a:r>
                        <a:rPr lang="en-US" sz="1000" b="0" i="0" u="none" strike="noStrike">
                          <a:solidFill>
                            <a:srgbClr val="000000"/>
                          </a:solidFill>
                          <a:effectLst/>
                          <a:latin typeface="Arial" panose="020B0604020202020204" pitchFamily="34" charset="0"/>
                        </a:rPr>
                        <a:t>21</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tc>
                  <a:txBody>
                    <a:bodyPr/>
                    <a:lstStyle/>
                    <a:p>
                      <a:pPr algn="r" fontAlgn="ctr"/>
                      <a:r>
                        <a:rPr lang="en-US" sz="1000" b="0" i="0" u="none" strike="noStrike">
                          <a:solidFill>
                            <a:srgbClr val="000000"/>
                          </a:solidFill>
                          <a:effectLst/>
                          <a:latin typeface="Arial" panose="020B0604020202020204" pitchFamily="34" charset="0"/>
                        </a:rPr>
                        <a:t>%</a:t>
                      </a:r>
                      <a:r>
                        <a:rPr lang="en-SE"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w="19050" cap="flat" cmpd="sng" algn="ctr">
                      <a:solidFill>
                        <a:srgbClr val="FF6C00"/>
                      </a:solidFill>
                      <a:prstDash val="solid"/>
                      <a:round/>
                      <a:headEnd type="none" w="med" len="med"/>
                      <a:tailEnd type="none" w="med" len="med"/>
                    </a:lnB>
                  </a:tcPr>
                </a:tc>
                <a:tc>
                  <a:txBody>
                    <a:bodyPr/>
                    <a:lstStyle/>
                    <a:p>
                      <a:pPr algn="r" rtl="0" fontAlgn="b"/>
                      <a:r>
                        <a:rPr lang="en-SE" sz="1000" b="0" i="0" u="none" strike="noStrike">
                          <a:solidFill>
                            <a:srgbClr val="000000"/>
                          </a:solidFill>
                          <a:effectLst/>
                          <a:latin typeface="Arial" panose="020B0604020202020204" pitchFamily="34" charset="0"/>
                        </a:rPr>
                        <a:t>202</a:t>
                      </a:r>
                      <a:r>
                        <a:rPr lang="sv-SE" sz="1000" b="0" i="0" u="none" strike="noStrike">
                          <a:solidFill>
                            <a:srgbClr val="000000"/>
                          </a:solidFill>
                          <a:effectLst/>
                          <a:latin typeface="Arial" panose="020B0604020202020204" pitchFamily="34" charset="0"/>
                        </a:rPr>
                        <a:t>2</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chemeClr val="bg1">
                        <a:lumMod val="95000"/>
                      </a:schemeClr>
                    </a:solidFill>
                  </a:tcPr>
                </a:tc>
                <a:tc>
                  <a:txBody>
                    <a:bodyPr/>
                    <a:lstStyle/>
                    <a:p>
                      <a:pPr algn="r" rtl="0" fontAlgn="b"/>
                      <a:r>
                        <a:rPr lang="en-SE" sz="1000" b="0" i="0" u="none" strike="noStrike">
                          <a:solidFill>
                            <a:srgbClr val="000000"/>
                          </a:solidFill>
                          <a:effectLst/>
                          <a:latin typeface="Arial" panose="020B0604020202020204" pitchFamily="34" charset="0"/>
                        </a:rPr>
                        <a:t>20</a:t>
                      </a:r>
                      <a:r>
                        <a:rPr lang="en-US" sz="1000" b="0" i="0" u="none" strike="noStrike">
                          <a:solidFill>
                            <a:srgbClr val="000000"/>
                          </a:solidFill>
                          <a:effectLst/>
                          <a:latin typeface="Arial" panose="020B0604020202020204" pitchFamily="34" charset="0"/>
                        </a:rPr>
                        <a:t>21</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tc>
                  <a:txBody>
                    <a:bodyPr/>
                    <a:lstStyle/>
                    <a:p>
                      <a:pPr algn="r" fontAlgn="ctr"/>
                      <a:r>
                        <a:rPr lang="en-US" sz="1000" b="0" i="0" u="none" strike="noStrike">
                          <a:solidFill>
                            <a:srgbClr val="000000"/>
                          </a:solidFill>
                          <a:effectLst/>
                          <a:latin typeface="Arial" panose="020B0604020202020204" pitchFamily="34" charset="0"/>
                        </a:rPr>
                        <a:t>%</a:t>
                      </a:r>
                      <a:r>
                        <a:rPr lang="en-SE"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chemeClr val="bg1"/>
                    </a:solidFill>
                  </a:tcPr>
                </a:tc>
                <a:extLst>
                  <a:ext uri="{0D108BD9-81ED-4DB2-BD59-A6C34878D82A}">
                    <a16:rowId xmlns:a16="http://schemas.microsoft.com/office/drawing/2014/main" val="505586600"/>
                  </a:ext>
                </a:extLst>
              </a:tr>
              <a:tr h="200025">
                <a:tc>
                  <a:txBody>
                    <a:bodyPr/>
                    <a:lstStyle/>
                    <a:p>
                      <a:pPr algn="l" rtl="0" fontAlgn="b"/>
                      <a:r>
                        <a:rPr lang="sv-SE" sz="1100" b="0" i="0" u="none" strike="noStrike">
                          <a:solidFill>
                            <a:srgbClr val="000000"/>
                          </a:solidFill>
                          <a:effectLst/>
                          <a:latin typeface="Arial" panose="020B0604020202020204" pitchFamily="34" charset="0"/>
                        </a:rPr>
                        <a:t>EMEA</a:t>
                      </a:r>
                    </a:p>
                  </a:txBody>
                  <a:tcPr marL="0" marR="0" marT="0" marB="0" anchor="b">
                    <a:lnL>
                      <a:noFill/>
                    </a:lnL>
                    <a:lnR>
                      <a:noFill/>
                    </a:lnR>
                    <a:lnT>
                      <a:noFill/>
                    </a:lnT>
                    <a:lnB>
                      <a:noFill/>
                    </a:lnB>
                  </a:tcPr>
                </a:tc>
                <a:tc>
                  <a:txBody>
                    <a:bodyPr/>
                    <a:lstStyle/>
                    <a:p>
                      <a:pPr algn="r" rtl="0" fontAlgn="b"/>
                      <a:r>
                        <a:rPr lang="en-SE" sz="1100" b="0" i="0" u="none" strike="noStrike">
                          <a:solidFill>
                            <a:srgbClr val="000000"/>
                          </a:solidFill>
                          <a:effectLst/>
                          <a:latin typeface="Arial" panose="020B0604020202020204" pitchFamily="34" charset="0"/>
                        </a:rPr>
                        <a:t>130</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rgbClr val="F2F2F2"/>
                    </a:solidFill>
                  </a:tcPr>
                </a:tc>
                <a:tc>
                  <a:txBody>
                    <a:bodyPr/>
                    <a:lstStyle/>
                    <a:p>
                      <a:pPr algn="r" rtl="0" fontAlgn="b"/>
                      <a:r>
                        <a:rPr lang="en-SE" sz="1100" b="0" i="0" u="none" strike="noStrike">
                          <a:solidFill>
                            <a:srgbClr val="000000"/>
                          </a:solidFill>
                          <a:effectLst/>
                          <a:latin typeface="Arial" panose="020B0604020202020204" pitchFamily="34" charset="0"/>
                        </a:rPr>
                        <a:t>70</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86%</a:t>
                      </a:r>
                    </a:p>
                  </a:txBody>
                  <a:tcPr marL="0" marR="0" marT="0" marB="0" anchor="b">
                    <a:lnL>
                      <a:noFill/>
                    </a:lnL>
                    <a:lnR>
                      <a:noFill/>
                    </a:lnR>
                    <a:lnT w="19050" cap="flat" cmpd="sng" algn="ctr">
                      <a:solidFill>
                        <a:srgbClr val="FF6C00"/>
                      </a:solidFill>
                      <a:prstDash val="solid"/>
                      <a:round/>
                      <a:headEnd type="none" w="med" len="med"/>
                      <a:tailEnd type="none" w="med" len="med"/>
                    </a:lnT>
                    <a:lnB>
                      <a:noFill/>
                    </a:lnB>
                  </a:tcPr>
                </a:tc>
                <a:tc>
                  <a:txBody>
                    <a:bodyPr/>
                    <a:lstStyle/>
                    <a:p>
                      <a:pPr algn="r" rtl="0" fontAlgn="b"/>
                      <a:r>
                        <a:rPr lang="en-SE" sz="1100" b="0" i="0" u="none" strike="noStrike">
                          <a:solidFill>
                            <a:srgbClr val="000000"/>
                          </a:solidFill>
                          <a:effectLst/>
                          <a:latin typeface="Arial" panose="020B0604020202020204" pitchFamily="34" charset="0"/>
                        </a:rPr>
                        <a:t>280</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164</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71%</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181451634"/>
                  </a:ext>
                </a:extLst>
              </a:tr>
              <a:tr h="190500">
                <a:tc>
                  <a:txBody>
                    <a:bodyPr/>
                    <a:lstStyle/>
                    <a:p>
                      <a:pPr algn="l" rtl="0" fontAlgn="b"/>
                      <a:r>
                        <a:rPr lang="sv-SE" sz="1100" b="0" i="0" u="none" strike="noStrike">
                          <a:solidFill>
                            <a:srgbClr val="000000"/>
                          </a:solidFill>
                          <a:effectLst/>
                          <a:latin typeface="Arial" panose="020B0604020202020204" pitchFamily="34" charset="0"/>
                        </a:rPr>
                        <a:t>APAC</a:t>
                      </a:r>
                    </a:p>
                  </a:txBody>
                  <a:tcPr marL="0" marR="0" marT="0" marB="0" anchor="b">
                    <a:lnL>
                      <a:noFill/>
                    </a:lnL>
                    <a:lnR>
                      <a:noFill/>
                    </a:lnR>
                    <a:lnT>
                      <a:noFill/>
                    </a:lnT>
                    <a:lnB>
                      <a:noFill/>
                    </a:lnB>
                  </a:tcPr>
                </a:tc>
                <a:tc>
                  <a:txBody>
                    <a:bodyPr/>
                    <a:lstStyle/>
                    <a:p>
                      <a:pPr algn="r" rtl="0" fontAlgn="b"/>
                      <a:r>
                        <a:rPr lang="en-SE" sz="1100" b="0" i="0" u="none" strike="noStrike">
                          <a:solidFill>
                            <a:srgbClr val="000000"/>
                          </a:solidFill>
                          <a:effectLst/>
                          <a:latin typeface="Arial" panose="020B0604020202020204" pitchFamily="34" charset="0"/>
                        </a:rPr>
                        <a:t>63</a:t>
                      </a:r>
                    </a:p>
                  </a:txBody>
                  <a:tcPr marL="0" marR="0" marT="0" marB="0" anchor="b">
                    <a:lnL>
                      <a:noFill/>
                    </a:lnL>
                    <a:lnR>
                      <a:noFill/>
                    </a:lnR>
                    <a:lnT>
                      <a:noFill/>
                    </a:lnT>
                    <a:lnB>
                      <a:noFill/>
                    </a:lnB>
                    <a:solidFill>
                      <a:srgbClr val="F2F2F2"/>
                    </a:solidFill>
                  </a:tcPr>
                </a:tc>
                <a:tc>
                  <a:txBody>
                    <a:bodyPr/>
                    <a:lstStyle/>
                    <a:p>
                      <a:pPr algn="r" rtl="0" fontAlgn="b"/>
                      <a:r>
                        <a:rPr lang="en-SE" sz="1100" b="0" i="0" u="none" strike="noStrike">
                          <a:solidFill>
                            <a:srgbClr val="000000"/>
                          </a:solidFill>
                          <a:effectLst/>
                          <a:latin typeface="Arial" panose="020B0604020202020204" pitchFamily="34" charset="0"/>
                        </a:rPr>
                        <a:t>55</a:t>
                      </a:r>
                    </a:p>
                  </a:txBody>
                  <a:tcPr marL="0" marR="0" marT="0" marB="0" anchor="b">
                    <a:lnL>
                      <a:noFill/>
                    </a:lnL>
                    <a:lnR>
                      <a:noFill/>
                    </a:lnR>
                    <a:lnT>
                      <a:noFill/>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16%</a:t>
                      </a:r>
                    </a:p>
                  </a:txBody>
                  <a:tcPr marL="0" marR="0" marT="0" marB="0" anchor="b">
                    <a:lnL>
                      <a:noFill/>
                    </a:lnL>
                    <a:lnR>
                      <a:noFill/>
                    </a:lnR>
                    <a:lnT>
                      <a:noFill/>
                    </a:lnT>
                    <a:lnB>
                      <a:noFill/>
                    </a:lnB>
                  </a:tcPr>
                </a:tc>
                <a:tc>
                  <a:txBody>
                    <a:bodyPr/>
                    <a:lstStyle/>
                    <a:p>
                      <a:pPr algn="r" rtl="0" fontAlgn="b"/>
                      <a:r>
                        <a:rPr lang="en-SE" sz="1100" b="0" i="0" u="none" strike="noStrike">
                          <a:solidFill>
                            <a:srgbClr val="000000"/>
                          </a:solidFill>
                          <a:effectLst/>
                          <a:latin typeface="Arial" panose="020B0604020202020204" pitchFamily="34" charset="0"/>
                        </a:rPr>
                        <a:t>110</a:t>
                      </a:r>
                    </a:p>
                  </a:txBody>
                  <a:tcPr marL="0" marR="0" marT="0" marB="0" anchor="b">
                    <a:lnL>
                      <a:noFill/>
                    </a:lnL>
                    <a:lnR>
                      <a:noFill/>
                    </a:lnR>
                    <a:lnT>
                      <a:noFill/>
                    </a:lnT>
                    <a:lnB>
                      <a:noFill/>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97</a:t>
                      </a:r>
                    </a:p>
                  </a:txBody>
                  <a:tcPr marL="0" marR="0" marT="0" marB="0" anchor="b">
                    <a:lnL>
                      <a:noFill/>
                    </a:lnL>
                    <a:lnR>
                      <a:noFill/>
                    </a:lnR>
                    <a:lnT>
                      <a:noFill/>
                    </a:lnT>
                    <a:lnB>
                      <a:noFill/>
                    </a:lnB>
                    <a:noFill/>
                  </a:tcPr>
                </a:tc>
                <a:tc>
                  <a:txBody>
                    <a:bodyPr/>
                    <a:lstStyle/>
                    <a:p>
                      <a:pPr algn="r" rtl="0" fontAlgn="b"/>
                      <a:r>
                        <a:rPr lang="en-SE" sz="1100" b="0" i="0" u="none" strike="noStrike">
                          <a:solidFill>
                            <a:srgbClr val="000000"/>
                          </a:solidFill>
                          <a:effectLst/>
                          <a:latin typeface="Arial" panose="020B0604020202020204" pitchFamily="34" charset="0"/>
                        </a:rPr>
                        <a:t>13%</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891692104"/>
                  </a:ext>
                </a:extLst>
              </a:tr>
              <a:tr h="200025">
                <a:tc>
                  <a:txBody>
                    <a:bodyPr/>
                    <a:lstStyle/>
                    <a:p>
                      <a:pPr algn="l" rtl="0" fontAlgn="b"/>
                      <a:r>
                        <a:rPr lang="en-GB" sz="1100" b="0" i="0" u="none" strike="noStrike" noProof="0">
                          <a:solidFill>
                            <a:srgbClr val="000000"/>
                          </a:solidFill>
                          <a:effectLst/>
                          <a:latin typeface="Arial" panose="020B0604020202020204" pitchFamily="34" charset="0"/>
                        </a:rPr>
                        <a:t>Americas</a:t>
                      </a:r>
                    </a:p>
                  </a:txBody>
                  <a:tcPr marL="0" marR="0" marT="0" marB="0" anchor="b">
                    <a:lnL>
                      <a:noFill/>
                    </a:lnL>
                    <a:lnR>
                      <a:noFill/>
                    </a:lnR>
                    <a:lnT>
                      <a:noFill/>
                    </a:lnT>
                    <a:lnB>
                      <a:noFill/>
                    </a:lnB>
                  </a:tcPr>
                </a:tc>
                <a:tc>
                  <a:txBody>
                    <a:bodyPr/>
                    <a:lstStyle/>
                    <a:p>
                      <a:pPr algn="r" rtl="0" fontAlgn="b"/>
                      <a:r>
                        <a:rPr lang="en-SE" sz="1100" b="0" i="0" u="none" strike="noStrike">
                          <a:solidFill>
                            <a:srgbClr val="000000"/>
                          </a:solidFill>
                          <a:effectLst/>
                          <a:latin typeface="Arial" panose="020B0604020202020204" pitchFamily="34" charset="0"/>
                        </a:rPr>
                        <a:t>95</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rgbClr val="F2F2F2"/>
                    </a:solidFill>
                  </a:tcPr>
                </a:tc>
                <a:tc>
                  <a:txBody>
                    <a:bodyPr/>
                    <a:lstStyle/>
                    <a:p>
                      <a:pPr algn="r" rtl="0" fontAlgn="b"/>
                      <a:r>
                        <a:rPr lang="en-SE" sz="1100" b="0" i="0" u="none" strike="noStrike">
                          <a:solidFill>
                            <a:srgbClr val="000000"/>
                          </a:solidFill>
                          <a:effectLst/>
                          <a:latin typeface="Arial" panose="020B0604020202020204" pitchFamily="34" charset="0"/>
                        </a:rPr>
                        <a:t>79</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tc>
                  <a:txBody>
                    <a:bodyPr/>
                    <a:lstStyle/>
                    <a:p>
                      <a:pPr algn="r" rtl="0" fontAlgn="b"/>
                      <a:r>
                        <a:rPr lang="en-SE" sz="1100" b="0" i="0" u="none" strike="noStrike">
                          <a:solidFill>
                            <a:srgbClr val="000000"/>
                          </a:solidFill>
                          <a:effectLst/>
                          <a:latin typeface="Arial" panose="020B0604020202020204" pitchFamily="34" charset="0"/>
                        </a:rPr>
                        <a:t>21%</a:t>
                      </a:r>
                    </a:p>
                  </a:txBody>
                  <a:tcPr marL="0" marR="0" marT="0" marB="0" anchor="b">
                    <a:lnL>
                      <a:noFill/>
                    </a:lnL>
                    <a:lnR>
                      <a:noFill/>
                    </a:lnR>
                    <a:lnT>
                      <a:noFill/>
                    </a:lnT>
                    <a:lnB w="19050" cap="flat" cmpd="sng" algn="ctr">
                      <a:solidFill>
                        <a:srgbClr val="424849"/>
                      </a:solidFill>
                      <a:prstDash val="solid"/>
                      <a:round/>
                      <a:headEnd type="none" w="med" len="med"/>
                      <a:tailEnd type="none" w="med" len="med"/>
                    </a:lnB>
                  </a:tcPr>
                </a:tc>
                <a:tc>
                  <a:txBody>
                    <a:bodyPr/>
                    <a:lstStyle/>
                    <a:p>
                      <a:pPr algn="r" rtl="0" fontAlgn="b"/>
                      <a:r>
                        <a:rPr lang="en-SE" sz="1100" b="0" i="0" u="none" strike="noStrike">
                          <a:solidFill>
                            <a:srgbClr val="000000"/>
                          </a:solidFill>
                          <a:effectLst/>
                          <a:latin typeface="Arial" panose="020B0604020202020204" pitchFamily="34" charset="0"/>
                        </a:rPr>
                        <a:t>182</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chemeClr val="bg1">
                        <a:lumMod val="95000"/>
                      </a:schemeClr>
                    </a:solidFill>
                  </a:tcPr>
                </a:tc>
                <a:tc>
                  <a:txBody>
                    <a:bodyPr/>
                    <a:lstStyle/>
                    <a:p>
                      <a:pPr algn="r" rtl="0" fontAlgn="b"/>
                      <a:r>
                        <a:rPr lang="en-SE" sz="1100" b="0" i="0" u="none" strike="noStrike">
                          <a:solidFill>
                            <a:srgbClr val="000000"/>
                          </a:solidFill>
                          <a:effectLst/>
                          <a:latin typeface="Arial" panose="020B0604020202020204" pitchFamily="34" charset="0"/>
                        </a:rPr>
                        <a:t>144</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tc>
                  <a:txBody>
                    <a:bodyPr/>
                    <a:lstStyle/>
                    <a:p>
                      <a:pPr algn="r" rtl="0" fontAlgn="b"/>
                      <a:r>
                        <a:rPr lang="en-SE" sz="1100" b="0" i="0" u="none" strike="noStrike">
                          <a:solidFill>
                            <a:srgbClr val="000000"/>
                          </a:solidFill>
                          <a:effectLst/>
                          <a:latin typeface="Arial" panose="020B0604020202020204" pitchFamily="34" charset="0"/>
                        </a:rPr>
                        <a:t>26%</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chemeClr val="bg1"/>
                    </a:solidFill>
                  </a:tcPr>
                </a:tc>
                <a:extLst>
                  <a:ext uri="{0D108BD9-81ED-4DB2-BD59-A6C34878D82A}">
                    <a16:rowId xmlns:a16="http://schemas.microsoft.com/office/drawing/2014/main" val="3134918499"/>
                  </a:ext>
                </a:extLst>
              </a:tr>
              <a:tr h="304800">
                <a:tc>
                  <a:txBody>
                    <a:bodyPr/>
                    <a:lstStyle/>
                    <a:p>
                      <a:pPr algn="l" fontAlgn="ctr"/>
                      <a:endParaRPr lang="en-SE" sz="1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r" rtl="0" fontAlgn="b"/>
                      <a:r>
                        <a:rPr lang="en-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solidFill>
                      <a:srgbClr val="F2F2F2"/>
                    </a:solidFill>
                  </a:tcPr>
                </a:tc>
                <a:tc>
                  <a:txBody>
                    <a:bodyPr/>
                    <a:lstStyle/>
                    <a:p>
                      <a:pPr algn="r" rtl="0" fontAlgn="b"/>
                      <a:r>
                        <a:rPr lang="en-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noFill/>
                  </a:tcPr>
                </a:tc>
                <a:tc>
                  <a:txBody>
                    <a:bodyPr/>
                    <a:lstStyle/>
                    <a:p>
                      <a:pPr algn="r" rtl="0" fontAlgn="b"/>
                      <a:r>
                        <a:rPr lang="en-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tcPr>
                </a:tc>
                <a:tc>
                  <a:txBody>
                    <a:bodyPr/>
                    <a:lstStyle/>
                    <a:p>
                      <a:pPr algn="r" rtl="0" fontAlgn="b"/>
                      <a:r>
                        <a:rPr lang="en-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solidFill>
                      <a:schemeClr val="bg1">
                        <a:lumMod val="95000"/>
                      </a:schemeClr>
                    </a:solidFill>
                  </a:tcPr>
                </a:tc>
                <a:tc>
                  <a:txBody>
                    <a:bodyPr/>
                    <a:lstStyle/>
                    <a:p>
                      <a:pPr algn="r" rtl="0" fontAlgn="b"/>
                      <a:r>
                        <a:rPr lang="en-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noFill/>
                  </a:tcPr>
                </a:tc>
                <a:tc>
                  <a:txBody>
                    <a:bodyPr/>
                    <a:lstStyle/>
                    <a:p>
                      <a:pPr algn="r" rtl="0" fontAlgn="b"/>
                      <a:r>
                        <a:rPr lang="en-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791274884"/>
                  </a:ext>
                </a:extLst>
              </a:tr>
              <a:tr h="190500">
                <a:tc>
                  <a:txBody>
                    <a:bodyPr/>
                    <a:lstStyle/>
                    <a:p>
                      <a:pPr algn="l" rtl="0" fontAlgn="b"/>
                      <a:r>
                        <a:rPr lang="sv-SE" sz="1100" b="1" i="0" u="none" strike="noStrike">
                          <a:solidFill>
                            <a:srgbClr val="000000"/>
                          </a:solidFill>
                          <a:effectLst/>
                          <a:latin typeface="Arial" panose="020B0604020202020204" pitchFamily="34" charset="0"/>
                        </a:rPr>
                        <a:t>Total</a:t>
                      </a:r>
                    </a:p>
                  </a:txBody>
                  <a:tcPr marL="0" marR="0" marT="0" marB="0" anchor="b">
                    <a:lnL>
                      <a:noFill/>
                    </a:lnL>
                    <a:lnR>
                      <a:noFill/>
                    </a:lnR>
                    <a:lnT>
                      <a:noFill/>
                    </a:lnT>
                    <a:lnB>
                      <a:noFill/>
                    </a:lnB>
                  </a:tcPr>
                </a:tc>
                <a:tc>
                  <a:txBody>
                    <a:bodyPr/>
                    <a:lstStyle/>
                    <a:p>
                      <a:pPr algn="r" rtl="0" fontAlgn="b"/>
                      <a:r>
                        <a:rPr lang="en-SE" sz="1100" b="1" i="0" u="none" strike="noStrike">
                          <a:solidFill>
                            <a:srgbClr val="000000"/>
                          </a:solidFill>
                          <a:effectLst/>
                          <a:latin typeface="Arial" panose="020B0604020202020204" pitchFamily="34" charset="0"/>
                        </a:rPr>
                        <a:t>288</a:t>
                      </a:r>
                    </a:p>
                  </a:txBody>
                  <a:tcPr marL="0" marR="0" marT="0" marB="0" anchor="b">
                    <a:lnL>
                      <a:noFill/>
                    </a:lnL>
                    <a:lnR>
                      <a:noFill/>
                    </a:lnR>
                    <a:lnT>
                      <a:noFill/>
                    </a:lnT>
                    <a:lnB>
                      <a:noFill/>
                    </a:lnB>
                    <a:solidFill>
                      <a:srgbClr val="F2F2F2"/>
                    </a:solidFill>
                  </a:tcPr>
                </a:tc>
                <a:tc>
                  <a:txBody>
                    <a:bodyPr/>
                    <a:lstStyle/>
                    <a:p>
                      <a:pPr algn="r" rtl="0" fontAlgn="b"/>
                      <a:r>
                        <a:rPr lang="en-SE" sz="1100" b="1" i="0" u="none" strike="noStrike">
                          <a:solidFill>
                            <a:srgbClr val="000000"/>
                          </a:solidFill>
                          <a:effectLst/>
                          <a:latin typeface="Arial" panose="020B0604020202020204" pitchFamily="34" charset="0"/>
                        </a:rPr>
                        <a:t>203</a:t>
                      </a:r>
                    </a:p>
                  </a:txBody>
                  <a:tcPr marL="0" marR="0" marT="0" marB="0" anchor="b">
                    <a:lnL>
                      <a:noFill/>
                    </a:lnL>
                    <a:lnR>
                      <a:noFill/>
                    </a:lnR>
                    <a:lnT>
                      <a:noFill/>
                    </a:lnT>
                    <a:lnB>
                      <a:noFill/>
                    </a:lnB>
                    <a:noFill/>
                  </a:tcPr>
                </a:tc>
                <a:tc>
                  <a:txBody>
                    <a:bodyPr/>
                    <a:lstStyle/>
                    <a:p>
                      <a:pPr algn="r" rtl="0" fontAlgn="b"/>
                      <a:r>
                        <a:rPr lang="en-SE" sz="1100" b="1" i="0" u="none" strike="noStrike">
                          <a:solidFill>
                            <a:srgbClr val="000000"/>
                          </a:solidFill>
                          <a:effectLst/>
                          <a:latin typeface="Arial" panose="020B0604020202020204" pitchFamily="34" charset="0"/>
                        </a:rPr>
                        <a:t>42%</a:t>
                      </a:r>
                    </a:p>
                  </a:txBody>
                  <a:tcPr marL="0" marR="0" marT="0" marB="0" anchor="b">
                    <a:lnL>
                      <a:noFill/>
                    </a:lnL>
                    <a:lnR>
                      <a:noFill/>
                    </a:lnR>
                    <a:lnT>
                      <a:noFill/>
                    </a:lnT>
                    <a:lnB>
                      <a:noFill/>
                    </a:lnB>
                  </a:tcPr>
                </a:tc>
                <a:tc>
                  <a:txBody>
                    <a:bodyPr/>
                    <a:lstStyle/>
                    <a:p>
                      <a:pPr algn="r" rtl="0" fontAlgn="b"/>
                      <a:r>
                        <a:rPr lang="en-SE" sz="1100" b="1" i="0" u="none" strike="noStrike">
                          <a:solidFill>
                            <a:srgbClr val="000000"/>
                          </a:solidFill>
                          <a:effectLst/>
                          <a:latin typeface="Arial" panose="020B0604020202020204" pitchFamily="34" charset="0"/>
                        </a:rPr>
                        <a:t>572</a:t>
                      </a:r>
                    </a:p>
                  </a:txBody>
                  <a:tcPr marL="0" marR="0" marT="0" marB="0" anchor="b">
                    <a:lnL>
                      <a:noFill/>
                    </a:lnL>
                    <a:lnR>
                      <a:noFill/>
                    </a:lnR>
                    <a:lnT>
                      <a:noFill/>
                    </a:lnT>
                    <a:lnB>
                      <a:noFill/>
                    </a:lnB>
                    <a:solidFill>
                      <a:schemeClr val="bg1">
                        <a:lumMod val="95000"/>
                      </a:schemeClr>
                    </a:solidFill>
                  </a:tcPr>
                </a:tc>
                <a:tc>
                  <a:txBody>
                    <a:bodyPr/>
                    <a:lstStyle/>
                    <a:p>
                      <a:pPr algn="r" rtl="0" fontAlgn="b"/>
                      <a:r>
                        <a:rPr lang="en-SE" sz="1100" b="1" i="0" u="none" strike="noStrike">
                          <a:solidFill>
                            <a:srgbClr val="000000"/>
                          </a:solidFill>
                          <a:effectLst/>
                          <a:latin typeface="Arial" panose="020B0604020202020204" pitchFamily="34" charset="0"/>
                        </a:rPr>
                        <a:t>405</a:t>
                      </a:r>
                    </a:p>
                  </a:txBody>
                  <a:tcPr marL="0" marR="0" marT="0" marB="0" anchor="b">
                    <a:lnL>
                      <a:noFill/>
                    </a:lnL>
                    <a:lnR>
                      <a:noFill/>
                    </a:lnR>
                    <a:lnT>
                      <a:noFill/>
                    </a:lnT>
                    <a:lnB>
                      <a:noFill/>
                    </a:lnB>
                    <a:noFill/>
                  </a:tcPr>
                </a:tc>
                <a:tc>
                  <a:txBody>
                    <a:bodyPr/>
                    <a:lstStyle/>
                    <a:p>
                      <a:pPr algn="r" rtl="0" fontAlgn="b"/>
                      <a:r>
                        <a:rPr lang="en-SE" sz="1100" b="1" i="0" u="none" strike="noStrike">
                          <a:solidFill>
                            <a:srgbClr val="000000"/>
                          </a:solidFill>
                          <a:effectLst/>
                          <a:latin typeface="Arial" panose="020B0604020202020204" pitchFamily="34" charset="0"/>
                        </a:rPr>
                        <a:t>41%</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362563045"/>
                  </a:ext>
                </a:extLst>
              </a:tr>
            </a:tbl>
          </a:graphicData>
        </a:graphic>
      </p:graphicFrame>
      <p:sp>
        <p:nvSpPr>
          <p:cNvPr id="20" name="Rectangle 19">
            <a:extLst>
              <a:ext uri="{FF2B5EF4-FFF2-40B4-BE49-F238E27FC236}">
                <a16:creationId xmlns:a16="http://schemas.microsoft.com/office/drawing/2014/main" id="{1CCA5C2A-44C2-4F37-8563-D621D210F9F4}"/>
              </a:ext>
            </a:extLst>
          </p:cNvPr>
          <p:cNvSpPr/>
          <p:nvPr/>
        </p:nvSpPr>
        <p:spPr>
          <a:xfrm>
            <a:off x="1704766" y="2574745"/>
            <a:ext cx="1771251" cy="196175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22" name="Chart 24">
            <a:extLst>
              <a:ext uri="{FF2B5EF4-FFF2-40B4-BE49-F238E27FC236}">
                <a16:creationId xmlns:a16="http://schemas.microsoft.com/office/drawing/2014/main" id="{BA99D1EE-9F25-4AE3-AE8F-ED41B8587026}"/>
              </a:ext>
            </a:extLst>
          </p:cNvPr>
          <p:cNvGraphicFramePr>
            <a:graphicFrameLocks/>
          </p:cNvGraphicFramePr>
          <p:nvPr>
            <p:extLst>
              <p:ext uri="{D42A27DB-BD31-4B8C-83A1-F6EECF244321}">
                <p14:modId xmlns:p14="http://schemas.microsoft.com/office/powerpoint/2010/main" val="221721023"/>
              </p:ext>
            </p:extLst>
          </p:nvPr>
        </p:nvGraphicFramePr>
        <p:xfrm>
          <a:off x="7244129" y="1710800"/>
          <a:ext cx="1566000" cy="9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6">
            <a:extLst>
              <a:ext uri="{FF2B5EF4-FFF2-40B4-BE49-F238E27FC236}">
                <a16:creationId xmlns:a16="http://schemas.microsoft.com/office/drawing/2014/main" id="{E7781AFD-DA27-4957-8665-24297069AA29}"/>
              </a:ext>
            </a:extLst>
          </p:cNvPr>
          <p:cNvGraphicFramePr>
            <a:graphicFrameLocks/>
          </p:cNvGraphicFramePr>
          <p:nvPr>
            <p:extLst>
              <p:ext uri="{D42A27DB-BD31-4B8C-83A1-F6EECF244321}">
                <p14:modId xmlns:p14="http://schemas.microsoft.com/office/powerpoint/2010/main" val="678241711"/>
              </p:ext>
            </p:extLst>
          </p:nvPr>
        </p:nvGraphicFramePr>
        <p:xfrm>
          <a:off x="7260704" y="2926892"/>
          <a:ext cx="1566000" cy="98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761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D2DDD-D5AB-544E-9D03-6F6F0EDCE08E}"/>
              </a:ext>
            </a:extLst>
          </p:cNvPr>
          <p:cNvSpPr>
            <a:spLocks noGrp="1"/>
          </p:cNvSpPr>
          <p:nvPr>
            <p:ph type="title"/>
          </p:nvPr>
        </p:nvSpPr>
        <p:spPr>
          <a:xfrm>
            <a:off x="915163" y="345374"/>
            <a:ext cx="7328726" cy="767146"/>
          </a:xfrm>
        </p:spPr>
        <p:txBody>
          <a:bodyPr/>
          <a:lstStyle/>
          <a:p>
            <a:r>
              <a:rPr lang="en-GB"/>
              <a:t>Gross Margin per Segment</a:t>
            </a:r>
            <a:endParaRPr lang="en-US"/>
          </a:p>
        </p:txBody>
      </p:sp>
      <p:sp>
        <p:nvSpPr>
          <p:cNvPr id="8" name="Content Placeholder 7">
            <a:extLst>
              <a:ext uri="{FF2B5EF4-FFF2-40B4-BE49-F238E27FC236}">
                <a16:creationId xmlns:a16="http://schemas.microsoft.com/office/drawing/2014/main" id="{72DF18E3-F6EE-1148-BBD2-D0A0CC7258AC}"/>
              </a:ext>
            </a:extLst>
          </p:cNvPr>
          <p:cNvSpPr>
            <a:spLocks noGrp="1"/>
          </p:cNvSpPr>
          <p:nvPr>
            <p:ph idx="1"/>
          </p:nvPr>
        </p:nvSpPr>
        <p:spPr>
          <a:xfrm>
            <a:off x="915163" y="1406096"/>
            <a:ext cx="7328726" cy="1075848"/>
          </a:xfrm>
        </p:spPr>
        <p:txBody>
          <a:bodyPr>
            <a:normAutofit/>
          </a:bodyPr>
          <a:lstStyle/>
          <a:p>
            <a:r>
              <a:rPr lang="en-US" sz="1050"/>
              <a:t>Gross margins slightly decreased due to product mix effects and campaigns </a:t>
            </a:r>
          </a:p>
        </p:txBody>
      </p:sp>
      <p:sp>
        <p:nvSpPr>
          <p:cNvPr id="2" name="Slide Number Placeholder 1">
            <a:extLst>
              <a:ext uri="{FF2B5EF4-FFF2-40B4-BE49-F238E27FC236}">
                <a16:creationId xmlns:a16="http://schemas.microsoft.com/office/drawing/2014/main" id="{43EB1463-B427-FB43-A3E1-6172D17C119A}"/>
              </a:ext>
            </a:extLst>
          </p:cNvPr>
          <p:cNvSpPr>
            <a:spLocks noGrp="1"/>
          </p:cNvSpPr>
          <p:nvPr>
            <p:ph type="sldNum" sz="quarter" idx="12"/>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0B1617BE-BA58-4B59-88D5-A8C7B239E913}" type="slidenum">
              <a:rPr kumimoji="0" lang="en-US" sz="720" b="0" i="0" u="none" strike="noStrike" kern="1200" cap="none" spc="0" normalizeH="0" baseline="0" noProof="0" smtClean="0">
                <a:ln>
                  <a:noFill/>
                </a:ln>
                <a:solidFill>
                  <a:prstClr val="black"/>
                </a:solidFill>
                <a:effectLst/>
                <a:uLnTx/>
                <a:uFillTx/>
                <a:latin typeface="Arial"/>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US" sz="72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6" name="Table 6">
            <a:extLst>
              <a:ext uri="{FF2B5EF4-FFF2-40B4-BE49-F238E27FC236}">
                <a16:creationId xmlns:a16="http://schemas.microsoft.com/office/drawing/2014/main" id="{7D7454A2-98F5-4263-8A89-19C732189179}"/>
              </a:ext>
            </a:extLst>
          </p:cNvPr>
          <p:cNvGraphicFramePr>
            <a:graphicFrameLocks noGrp="1"/>
          </p:cNvGraphicFramePr>
          <p:nvPr>
            <p:extLst>
              <p:ext uri="{D42A27DB-BD31-4B8C-83A1-F6EECF244321}">
                <p14:modId xmlns:p14="http://schemas.microsoft.com/office/powerpoint/2010/main" val="2792514457"/>
              </p:ext>
            </p:extLst>
          </p:nvPr>
        </p:nvGraphicFramePr>
        <p:xfrm>
          <a:off x="500671" y="2599311"/>
          <a:ext cx="4895025" cy="1600200"/>
        </p:xfrm>
        <a:graphic>
          <a:graphicData uri="http://schemas.openxmlformats.org/drawingml/2006/table">
            <a:tbl>
              <a:tblPr/>
              <a:tblGrid>
                <a:gridCol w="1256357">
                  <a:extLst>
                    <a:ext uri="{9D8B030D-6E8A-4147-A177-3AD203B41FA5}">
                      <a16:colId xmlns:a16="http://schemas.microsoft.com/office/drawing/2014/main" val="1755879378"/>
                    </a:ext>
                  </a:extLst>
                </a:gridCol>
                <a:gridCol w="684750">
                  <a:extLst>
                    <a:ext uri="{9D8B030D-6E8A-4147-A177-3AD203B41FA5}">
                      <a16:colId xmlns:a16="http://schemas.microsoft.com/office/drawing/2014/main" val="3672748788"/>
                    </a:ext>
                  </a:extLst>
                </a:gridCol>
                <a:gridCol w="584576">
                  <a:extLst>
                    <a:ext uri="{9D8B030D-6E8A-4147-A177-3AD203B41FA5}">
                      <a16:colId xmlns:a16="http://schemas.microsoft.com/office/drawing/2014/main" val="4231763939"/>
                    </a:ext>
                  </a:extLst>
                </a:gridCol>
                <a:gridCol w="564557">
                  <a:extLst>
                    <a:ext uri="{9D8B030D-6E8A-4147-A177-3AD203B41FA5}">
                      <a16:colId xmlns:a16="http://schemas.microsoft.com/office/drawing/2014/main" val="945235126"/>
                    </a:ext>
                  </a:extLst>
                </a:gridCol>
                <a:gridCol w="625069">
                  <a:extLst>
                    <a:ext uri="{9D8B030D-6E8A-4147-A177-3AD203B41FA5}">
                      <a16:colId xmlns:a16="http://schemas.microsoft.com/office/drawing/2014/main" val="2926400378"/>
                    </a:ext>
                  </a:extLst>
                </a:gridCol>
                <a:gridCol w="602184">
                  <a:extLst>
                    <a:ext uri="{9D8B030D-6E8A-4147-A177-3AD203B41FA5}">
                      <a16:colId xmlns:a16="http://schemas.microsoft.com/office/drawing/2014/main" val="600388662"/>
                    </a:ext>
                  </a:extLst>
                </a:gridCol>
                <a:gridCol w="577532">
                  <a:extLst>
                    <a:ext uri="{9D8B030D-6E8A-4147-A177-3AD203B41FA5}">
                      <a16:colId xmlns:a16="http://schemas.microsoft.com/office/drawing/2014/main" val="828452698"/>
                    </a:ext>
                  </a:extLst>
                </a:gridCol>
              </a:tblGrid>
              <a:tr h="400050">
                <a:tc>
                  <a:txBody>
                    <a:bodyPr/>
                    <a:lstStyle/>
                    <a:p>
                      <a:pPr algn="l" fontAlgn="b"/>
                      <a:endParaRPr lang="en-SE" sz="1800" b="0" i="0" u="none" strike="noStrike">
                        <a:solidFill>
                          <a:srgbClr val="000000"/>
                        </a:solidFill>
                        <a:effectLst/>
                        <a:highlight>
                          <a:srgbClr val="FFFF00"/>
                        </a:highlight>
                        <a:latin typeface="Arial" panose="020B0604020202020204" pitchFamily="34" charset="0"/>
                      </a:endParaRPr>
                    </a:p>
                  </a:txBody>
                  <a:tcPr marL="0" marR="0" marT="0" marB="0" anchor="b">
                    <a:lnL>
                      <a:noFill/>
                    </a:lnL>
                    <a:lnR>
                      <a:noFill/>
                    </a:lnR>
                    <a:lnT>
                      <a:noFill/>
                    </a:lnT>
                    <a:lnB>
                      <a:noFill/>
                    </a:lnB>
                  </a:tcPr>
                </a:tc>
                <a:tc>
                  <a:txBody>
                    <a:bodyPr/>
                    <a:lstStyle/>
                    <a:p>
                      <a:pPr algn="ctr" rtl="0" fontAlgn="b"/>
                      <a:r>
                        <a:rPr lang="sv-SE" sz="1100" b="1" i="0" u="none" strike="noStrike">
                          <a:solidFill>
                            <a:srgbClr val="000000"/>
                          </a:solidFill>
                          <a:effectLst/>
                          <a:latin typeface="Arial" panose="020B0604020202020204" pitchFamily="34" charset="0"/>
                        </a:rPr>
                        <a:t>Q2</a:t>
                      </a:r>
                    </a:p>
                  </a:txBody>
                  <a:tcPr marL="0" marR="0" marT="0" marB="0" anchor="b">
                    <a:lnL>
                      <a:noFill/>
                    </a:lnL>
                    <a:lnR>
                      <a:noFill/>
                    </a:lnR>
                    <a:lnT>
                      <a:noFill/>
                    </a:lnT>
                    <a:lnB>
                      <a:noFill/>
                    </a:lnB>
                    <a:solidFill>
                      <a:srgbClr val="F2F2F2"/>
                    </a:solidFill>
                  </a:tcPr>
                </a:tc>
                <a:tc>
                  <a:txBody>
                    <a:bodyPr/>
                    <a:lstStyle/>
                    <a:p>
                      <a:pPr algn="ctr" rtl="0" fontAlgn="b"/>
                      <a:r>
                        <a:rPr lang="sv-SE" sz="1100" b="1" i="0" u="none" strike="noStrike">
                          <a:solidFill>
                            <a:srgbClr val="000000"/>
                          </a:solidFill>
                          <a:effectLst/>
                          <a:latin typeface="Arial" panose="020B0604020202020204" pitchFamily="34" charset="0"/>
                        </a:rPr>
                        <a:t>Q2</a:t>
                      </a:r>
                    </a:p>
                  </a:txBody>
                  <a:tcPr marL="0" marR="0" marT="0" marB="0" anchor="b">
                    <a:lnL>
                      <a:noFill/>
                    </a:lnL>
                    <a:lnR>
                      <a:noFill/>
                    </a:lnR>
                    <a:lnT>
                      <a:noFill/>
                    </a:lnT>
                    <a:lnB>
                      <a:noFill/>
                    </a:lnB>
                    <a:noFill/>
                  </a:tcPr>
                </a:tc>
                <a:tc>
                  <a:txBody>
                    <a:bodyPr/>
                    <a:lstStyle/>
                    <a:p>
                      <a:pPr algn="ctr" rtl="0" fontAlgn="b"/>
                      <a:endParaRPr lang="sv-SE" sz="11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rtl="0" fontAlgn="b"/>
                      <a:r>
                        <a:rPr lang="sv-SE" sz="1100" b="1" i="0" u="none" strike="noStrike">
                          <a:solidFill>
                            <a:srgbClr val="000000"/>
                          </a:solidFill>
                          <a:effectLst/>
                          <a:latin typeface="Arial" panose="020B0604020202020204" pitchFamily="34" charset="0"/>
                        </a:rPr>
                        <a:t>YTD</a:t>
                      </a:r>
                    </a:p>
                  </a:txBody>
                  <a:tcPr marL="0" marR="0" marT="0" marB="0" anchor="b">
                    <a:lnL>
                      <a:noFill/>
                    </a:lnL>
                    <a:lnR>
                      <a:noFill/>
                    </a:lnR>
                    <a:lnT>
                      <a:noFill/>
                    </a:lnT>
                    <a:lnB>
                      <a:noFill/>
                    </a:lnB>
                    <a:solidFill>
                      <a:schemeClr val="bg1">
                        <a:lumMod val="95000"/>
                      </a:schemeClr>
                    </a:solidFill>
                  </a:tcPr>
                </a:tc>
                <a:tc>
                  <a:txBody>
                    <a:bodyPr/>
                    <a:lstStyle/>
                    <a:p>
                      <a:pPr algn="ctr" rtl="0" fontAlgn="b"/>
                      <a:r>
                        <a:rPr lang="sv-SE" sz="1100" b="1" i="0" u="none" strike="noStrike">
                          <a:solidFill>
                            <a:srgbClr val="000000"/>
                          </a:solidFill>
                          <a:effectLst/>
                          <a:latin typeface="Arial" panose="020B0604020202020204" pitchFamily="34" charset="0"/>
                        </a:rPr>
                        <a:t>YTD</a:t>
                      </a:r>
                    </a:p>
                  </a:txBody>
                  <a:tcPr marL="0" marR="0" marT="0" marB="0" anchor="b">
                    <a:lnL>
                      <a:noFill/>
                    </a:lnL>
                    <a:lnR>
                      <a:noFill/>
                    </a:lnR>
                    <a:lnT>
                      <a:noFill/>
                    </a:lnT>
                    <a:lnB>
                      <a:noFill/>
                    </a:lnB>
                    <a:noFill/>
                  </a:tcPr>
                </a:tc>
                <a:tc>
                  <a:txBody>
                    <a:bodyPr/>
                    <a:lstStyle/>
                    <a:p>
                      <a:pPr algn="ctr" fontAlgn="b"/>
                      <a:endParaRPr lang="sv-SE" sz="1100" b="1" i="0" u="none" strike="noStrike">
                        <a:solidFill>
                          <a:srgbClr val="000000"/>
                        </a:solidFill>
                        <a:effectLst/>
                        <a:latin typeface="Arial"/>
                      </a:endParaRP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847932933"/>
                  </a:ext>
                </a:extLst>
              </a:tr>
              <a:tr h="304800">
                <a:tc>
                  <a:txBody>
                    <a:bodyPr/>
                    <a:lstStyle/>
                    <a:p>
                      <a:pPr algn="l" fontAlgn="b"/>
                      <a:endParaRPr lang="en-SE" sz="1800" b="0" i="0" u="none" strike="noStrike">
                        <a:solidFill>
                          <a:srgbClr val="000000"/>
                        </a:solidFill>
                        <a:effectLst/>
                        <a:highlight>
                          <a:srgbClr val="FFFF00"/>
                        </a:highlight>
                        <a:latin typeface="Arial" panose="020B0604020202020204" pitchFamily="34" charset="0"/>
                      </a:endParaRPr>
                    </a:p>
                  </a:txBody>
                  <a:tcPr marL="0" marR="0" marT="0" marB="0" anchor="b">
                    <a:lnL>
                      <a:noFill/>
                    </a:lnL>
                    <a:lnR>
                      <a:noFill/>
                    </a:lnR>
                    <a:lnT>
                      <a:noFill/>
                    </a:lnT>
                    <a:lnB>
                      <a:noFill/>
                    </a:lnB>
                  </a:tcPr>
                </a:tc>
                <a:tc>
                  <a:txBody>
                    <a:bodyPr/>
                    <a:lstStyle/>
                    <a:p>
                      <a:pPr algn="ctr" rtl="0" fontAlgn="b"/>
                      <a:r>
                        <a:rPr lang="en-SE" sz="1000" b="0" i="0" u="none" strike="noStrike">
                          <a:solidFill>
                            <a:srgbClr val="000000"/>
                          </a:solidFill>
                          <a:effectLst/>
                          <a:latin typeface="Arial" panose="020B0604020202020204" pitchFamily="34" charset="0"/>
                        </a:rPr>
                        <a:t>202</a:t>
                      </a:r>
                      <a:r>
                        <a:rPr lang="sv-SE" sz="1000" b="0" i="0" u="none" strike="noStrike">
                          <a:solidFill>
                            <a:srgbClr val="000000"/>
                          </a:solidFill>
                          <a:effectLst/>
                          <a:latin typeface="Arial" panose="020B0604020202020204" pitchFamily="34" charset="0"/>
                        </a:rPr>
                        <a:t>2</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rgbClr val="F2F2F2"/>
                    </a:solidFill>
                  </a:tcPr>
                </a:tc>
                <a:tc>
                  <a:txBody>
                    <a:bodyPr/>
                    <a:lstStyle/>
                    <a:p>
                      <a:pPr algn="ctr" rtl="0" fontAlgn="b"/>
                      <a:r>
                        <a:rPr lang="en-SE" sz="1000" b="0" i="0" u="none" strike="noStrike">
                          <a:solidFill>
                            <a:srgbClr val="000000"/>
                          </a:solidFill>
                          <a:effectLst/>
                          <a:latin typeface="Arial" panose="020B0604020202020204" pitchFamily="34" charset="0"/>
                        </a:rPr>
                        <a:t>20</a:t>
                      </a:r>
                      <a:r>
                        <a:rPr lang="en-US" sz="1000" b="0" i="0" u="none" strike="noStrike">
                          <a:solidFill>
                            <a:srgbClr val="000000"/>
                          </a:solidFill>
                          <a:effectLst/>
                          <a:latin typeface="Arial" panose="020B0604020202020204" pitchFamily="34" charset="0"/>
                        </a:rPr>
                        <a:t>21</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tc>
                  <a:txBody>
                    <a:bodyPr/>
                    <a:lstStyle/>
                    <a:p>
                      <a:pPr algn="ctr" fontAlgn="ct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tcPr>
                </a:tc>
                <a:tc>
                  <a:txBody>
                    <a:bodyPr/>
                    <a:lstStyle/>
                    <a:p>
                      <a:pPr algn="ctr" rtl="0" fontAlgn="b"/>
                      <a:r>
                        <a:rPr lang="en-SE" sz="1000" b="0" i="0" u="none" strike="noStrike">
                          <a:solidFill>
                            <a:srgbClr val="000000"/>
                          </a:solidFill>
                          <a:effectLst/>
                          <a:latin typeface="Arial" panose="020B0604020202020204" pitchFamily="34" charset="0"/>
                        </a:rPr>
                        <a:t>202</a:t>
                      </a:r>
                      <a:r>
                        <a:rPr lang="sv-SE" sz="1000" b="0" i="0" u="none" strike="noStrike">
                          <a:solidFill>
                            <a:srgbClr val="000000"/>
                          </a:solidFill>
                          <a:effectLst/>
                          <a:latin typeface="Arial" panose="020B0604020202020204" pitchFamily="34" charset="0"/>
                        </a:rPr>
                        <a:t>2</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chemeClr val="bg1">
                        <a:lumMod val="95000"/>
                      </a:schemeClr>
                    </a:solidFill>
                  </a:tcPr>
                </a:tc>
                <a:tc>
                  <a:txBody>
                    <a:bodyPr/>
                    <a:lstStyle/>
                    <a:p>
                      <a:pPr algn="ctr" rtl="0" fontAlgn="b"/>
                      <a:r>
                        <a:rPr lang="en-SE" sz="1000" b="0" i="0" u="none" strike="noStrike">
                          <a:solidFill>
                            <a:srgbClr val="000000"/>
                          </a:solidFill>
                          <a:effectLst/>
                          <a:latin typeface="Arial" panose="020B0604020202020204" pitchFamily="34" charset="0"/>
                        </a:rPr>
                        <a:t>20</a:t>
                      </a:r>
                      <a:r>
                        <a:rPr lang="en-US" sz="1000" b="0" i="0" u="none" strike="noStrike">
                          <a:solidFill>
                            <a:srgbClr val="000000"/>
                          </a:solidFill>
                          <a:effectLst/>
                          <a:latin typeface="Arial" panose="020B0604020202020204" pitchFamily="34" charset="0"/>
                        </a:rPr>
                        <a:t>21</a:t>
                      </a:r>
                      <a:endParaRPr lang="en-SE" sz="10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noFill/>
                  </a:tcPr>
                </a:tc>
                <a:tc>
                  <a:txBody>
                    <a:bodyPr/>
                    <a:lstStyle/>
                    <a:p>
                      <a:pPr algn="ctr" fontAlgn="b"/>
                      <a:endParaRPr lang="sv-SE" sz="1000" b="0" i="0" u="none" strike="noStrike">
                        <a:solidFill>
                          <a:srgbClr val="000000"/>
                        </a:solidFill>
                        <a:effectLst/>
                        <a:latin typeface="Arial"/>
                      </a:endParaRPr>
                    </a:p>
                  </a:txBody>
                  <a:tcPr marL="0" marR="0" marT="0" marB="0" anchor="b">
                    <a:lnL>
                      <a:noFill/>
                    </a:lnL>
                    <a:lnR>
                      <a:noFill/>
                    </a:lnR>
                    <a:lnT>
                      <a:noFill/>
                    </a:lnT>
                    <a:lnB w="19050" cap="flat" cmpd="sng" algn="ctr">
                      <a:solidFill>
                        <a:srgbClr val="FF6C00"/>
                      </a:solidFill>
                      <a:prstDash val="solid"/>
                      <a:round/>
                      <a:headEnd type="none" w="med" len="med"/>
                      <a:tailEnd type="none" w="med" len="med"/>
                    </a:lnB>
                    <a:solidFill>
                      <a:schemeClr val="bg1"/>
                    </a:solidFill>
                  </a:tcPr>
                </a:tc>
                <a:extLst>
                  <a:ext uri="{0D108BD9-81ED-4DB2-BD59-A6C34878D82A}">
                    <a16:rowId xmlns:a16="http://schemas.microsoft.com/office/drawing/2014/main" val="505586600"/>
                  </a:ext>
                </a:extLst>
              </a:tr>
              <a:tr h="200025">
                <a:tc>
                  <a:txBody>
                    <a:bodyPr/>
                    <a:lstStyle/>
                    <a:p>
                      <a:pPr algn="l" rtl="0" fontAlgn="b"/>
                      <a:r>
                        <a:rPr lang="sv-SE" sz="1100" b="0" i="0" u="none" strike="noStrike">
                          <a:solidFill>
                            <a:srgbClr val="000000"/>
                          </a:solidFill>
                          <a:effectLst/>
                          <a:latin typeface="Arial" panose="020B0604020202020204" pitchFamily="34" charset="0"/>
                        </a:rPr>
                        <a:t>Total </a:t>
                      </a:r>
                      <a:r>
                        <a:rPr lang="sv-SE" sz="1100" b="0" i="0" u="none" strike="noStrike" err="1">
                          <a:solidFill>
                            <a:srgbClr val="000000"/>
                          </a:solidFill>
                          <a:effectLst/>
                          <a:latin typeface="Arial" panose="020B0604020202020204" pitchFamily="34" charset="0"/>
                        </a:rPr>
                        <a:t>Pediatrics</a:t>
                      </a:r>
                      <a:endParaRPr lang="sv-S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rtl="0" fontAlgn="b"/>
                      <a:r>
                        <a:rPr lang="sv-SE" sz="1100" b="0" i="0" u="none" strike="noStrike">
                          <a:solidFill>
                            <a:srgbClr val="000000"/>
                          </a:solidFill>
                          <a:effectLst/>
                          <a:latin typeface="Arial" panose="020B0604020202020204" pitchFamily="34" charset="0"/>
                        </a:rPr>
                        <a:t>73%</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rgbClr val="F2F2F2"/>
                    </a:solidFill>
                  </a:tcPr>
                </a:tc>
                <a:tc>
                  <a:txBody>
                    <a:bodyPr/>
                    <a:lstStyle/>
                    <a:p>
                      <a:pPr algn="ctr" rtl="0" fontAlgn="b"/>
                      <a:r>
                        <a:rPr lang="sv-SE" sz="1100" b="0" i="0" u="none" strike="noStrike">
                          <a:solidFill>
                            <a:srgbClr val="000000"/>
                          </a:solidFill>
                          <a:effectLst/>
                          <a:latin typeface="Arial" panose="020B0604020202020204" pitchFamily="34" charset="0"/>
                        </a:rPr>
                        <a:t>75%</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tc>
                  <a:txBody>
                    <a:bodyPr/>
                    <a:lstStyle/>
                    <a:p>
                      <a:pPr algn="ctr" rtl="0" fontAlgn="b"/>
                      <a:endParaRPr lang="sv-SE" sz="11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FF6C00"/>
                      </a:solidFill>
                      <a:prstDash val="solid"/>
                      <a:round/>
                      <a:headEnd type="none" w="med" len="med"/>
                      <a:tailEnd type="none" w="med" len="med"/>
                    </a:lnT>
                    <a:lnB>
                      <a:noFill/>
                    </a:lnB>
                  </a:tcPr>
                </a:tc>
                <a:tc>
                  <a:txBody>
                    <a:bodyPr/>
                    <a:lstStyle/>
                    <a:p>
                      <a:pPr algn="ctr" rtl="0" fontAlgn="b"/>
                      <a:r>
                        <a:rPr lang="sv-SE" sz="1100" b="0" i="0" u="none" strike="noStrike">
                          <a:solidFill>
                            <a:srgbClr val="000000"/>
                          </a:solidFill>
                          <a:effectLst/>
                          <a:latin typeface="Arial" panose="020B0604020202020204" pitchFamily="34" charset="0"/>
                        </a:rPr>
                        <a:t>73%</a:t>
                      </a: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chemeClr val="bg1">
                        <a:lumMod val="95000"/>
                      </a:schemeClr>
                    </a:solidFill>
                  </a:tcPr>
                </a:tc>
                <a:tc>
                  <a:txBody>
                    <a:bodyPr/>
                    <a:lstStyle/>
                    <a:p>
                      <a:pPr algn="ctr" rtl="0" fontAlgn="b"/>
                      <a:r>
                        <a:rPr lang="sv-SE" sz="1100" b="0" i="0" u="none" strike="noStrike">
                          <a:solidFill>
                            <a:srgbClr val="000000"/>
                          </a:solidFill>
                          <a:effectLst/>
                          <a:latin typeface="Arial" panose="020B0604020202020204" pitchFamily="34" charset="0"/>
                        </a:rPr>
                        <a:t>75%</a:t>
                      </a:r>
                    </a:p>
                  </a:txBody>
                  <a:tcPr marL="0" marR="0" marT="0" marB="0" anchor="b">
                    <a:lnL>
                      <a:noFill/>
                    </a:lnL>
                    <a:lnR>
                      <a:noFill/>
                    </a:lnR>
                    <a:lnT w="19050" cap="flat" cmpd="sng" algn="ctr">
                      <a:solidFill>
                        <a:srgbClr val="FF6C00"/>
                      </a:solidFill>
                      <a:prstDash val="solid"/>
                      <a:round/>
                      <a:headEnd type="none" w="med" len="med"/>
                      <a:tailEnd type="none" w="med" len="med"/>
                    </a:lnT>
                    <a:lnB>
                      <a:noFill/>
                    </a:lnB>
                    <a:noFill/>
                  </a:tcPr>
                </a:tc>
                <a:tc>
                  <a:txBody>
                    <a:bodyPr/>
                    <a:lstStyle/>
                    <a:p>
                      <a:pPr algn="ctr" rtl="0" fontAlgn="b"/>
                      <a:endParaRPr lang="sv-SE" sz="11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FF6C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181451634"/>
                  </a:ext>
                </a:extLst>
              </a:tr>
              <a:tr h="200025">
                <a:tc>
                  <a:txBody>
                    <a:bodyPr/>
                    <a:lstStyle/>
                    <a:p>
                      <a:pPr algn="l" rtl="0" fontAlgn="b"/>
                      <a:r>
                        <a:rPr lang="sv-SE" sz="1100" b="0" i="0" u="none" strike="noStrike">
                          <a:solidFill>
                            <a:srgbClr val="000000"/>
                          </a:solidFill>
                          <a:effectLst/>
                          <a:latin typeface="Arial" panose="020B0604020202020204" pitchFamily="34" charset="0"/>
                        </a:rPr>
                        <a:t>Total Adult </a:t>
                      </a:r>
                      <a:r>
                        <a:rPr lang="sv-SE" sz="1100" b="0" i="0" u="none" strike="noStrike" err="1">
                          <a:solidFill>
                            <a:srgbClr val="000000"/>
                          </a:solidFill>
                          <a:effectLst/>
                          <a:latin typeface="Arial" panose="020B0604020202020204" pitchFamily="34" charset="0"/>
                        </a:rPr>
                        <a:t>health</a:t>
                      </a:r>
                      <a:endParaRPr lang="sv-SE" sz="11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rtl="0" fontAlgn="b"/>
                      <a:r>
                        <a:rPr lang="sv-SE" sz="1100" b="0" i="0" u="none" strike="noStrike">
                          <a:solidFill>
                            <a:srgbClr val="000000"/>
                          </a:solidFill>
                          <a:effectLst/>
                          <a:latin typeface="Arial" panose="020B0604020202020204" pitchFamily="34" charset="0"/>
                        </a:rPr>
                        <a:t>63%</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rgbClr val="F2F2F2"/>
                    </a:solidFill>
                  </a:tcPr>
                </a:tc>
                <a:tc>
                  <a:txBody>
                    <a:bodyPr/>
                    <a:lstStyle/>
                    <a:p>
                      <a:pPr algn="ctr" rtl="0" fontAlgn="b"/>
                      <a:r>
                        <a:rPr lang="sv-SE" sz="1100" b="0" i="0" u="none" strike="noStrike">
                          <a:solidFill>
                            <a:srgbClr val="000000"/>
                          </a:solidFill>
                          <a:effectLst/>
                          <a:latin typeface="Arial" panose="020B0604020202020204" pitchFamily="34" charset="0"/>
                        </a:rPr>
                        <a:t>70%</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tc>
                  <a:txBody>
                    <a:bodyPr/>
                    <a:lstStyle/>
                    <a:p>
                      <a:pPr algn="ctr" rtl="0" fontAlgn="b"/>
                      <a:endParaRPr lang="sv-SE" sz="11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424849"/>
                      </a:solidFill>
                      <a:prstDash val="solid"/>
                      <a:round/>
                      <a:headEnd type="none" w="med" len="med"/>
                      <a:tailEnd type="none" w="med" len="med"/>
                    </a:lnB>
                  </a:tcPr>
                </a:tc>
                <a:tc>
                  <a:txBody>
                    <a:bodyPr/>
                    <a:lstStyle/>
                    <a:p>
                      <a:pPr algn="ctr" rtl="0" fontAlgn="b"/>
                      <a:r>
                        <a:rPr lang="sv-SE" sz="1100" b="0" i="0" u="none" strike="noStrike">
                          <a:solidFill>
                            <a:srgbClr val="000000"/>
                          </a:solidFill>
                          <a:effectLst/>
                          <a:latin typeface="Arial" panose="020B0604020202020204" pitchFamily="34" charset="0"/>
                        </a:rPr>
                        <a:t>65%</a:t>
                      </a: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chemeClr val="bg1">
                        <a:lumMod val="95000"/>
                      </a:schemeClr>
                    </a:solidFill>
                  </a:tcPr>
                </a:tc>
                <a:tc>
                  <a:txBody>
                    <a:bodyPr/>
                    <a:lstStyle/>
                    <a:p>
                      <a:pPr algn="ctr" rtl="0" fontAlgn="b"/>
                      <a:r>
                        <a:rPr lang="sv-SE" sz="1100" b="0" i="0" u="none" strike="noStrike">
                          <a:solidFill>
                            <a:srgbClr val="000000"/>
                          </a:solidFill>
                          <a:effectLst/>
                          <a:latin typeface="Arial" panose="020B0604020202020204" pitchFamily="34" charset="0"/>
                        </a:rPr>
                        <a:t>65%</a:t>
                      </a:r>
                    </a:p>
                  </a:txBody>
                  <a:tcPr marL="0" marR="0" marT="0" marB="0" anchor="b">
                    <a:lnL>
                      <a:noFill/>
                    </a:lnL>
                    <a:lnR>
                      <a:noFill/>
                    </a:lnR>
                    <a:lnT>
                      <a:noFill/>
                    </a:lnT>
                    <a:lnB w="19050" cap="flat" cmpd="sng" algn="ctr">
                      <a:solidFill>
                        <a:srgbClr val="424849"/>
                      </a:solidFill>
                      <a:prstDash val="solid"/>
                      <a:round/>
                      <a:headEnd type="none" w="med" len="med"/>
                      <a:tailEnd type="none" w="med" len="med"/>
                    </a:lnB>
                    <a:noFill/>
                  </a:tcPr>
                </a:tc>
                <a:tc>
                  <a:txBody>
                    <a:bodyPr/>
                    <a:lstStyle/>
                    <a:p>
                      <a:pPr algn="ctr" rtl="0" fontAlgn="b"/>
                      <a:endParaRPr lang="sv-SE" sz="1100" b="0" i="0" u="none" strike="noStrike">
                        <a:solidFill>
                          <a:srgbClr val="000000"/>
                        </a:solidFill>
                        <a:effectLst/>
                        <a:highlight>
                          <a:srgbClr val="00FFFF"/>
                        </a:highlight>
                        <a:latin typeface="Arial" panose="020B0604020202020204" pitchFamily="34" charset="0"/>
                      </a:endParaRPr>
                    </a:p>
                  </a:txBody>
                  <a:tcPr marL="0" marR="0" marT="0" marB="0" anchor="b">
                    <a:lnL>
                      <a:noFill/>
                    </a:lnL>
                    <a:lnR>
                      <a:noFill/>
                    </a:lnR>
                    <a:lnT>
                      <a:noFill/>
                    </a:lnT>
                    <a:lnB w="19050" cap="flat" cmpd="sng" algn="ctr">
                      <a:solidFill>
                        <a:srgbClr val="424849"/>
                      </a:solidFill>
                      <a:prstDash val="solid"/>
                      <a:round/>
                      <a:headEnd type="none" w="med" len="med"/>
                      <a:tailEnd type="none" w="med" len="med"/>
                    </a:lnB>
                    <a:solidFill>
                      <a:schemeClr val="bg1"/>
                    </a:solidFill>
                  </a:tcPr>
                </a:tc>
                <a:extLst>
                  <a:ext uri="{0D108BD9-81ED-4DB2-BD59-A6C34878D82A}">
                    <a16:rowId xmlns:a16="http://schemas.microsoft.com/office/drawing/2014/main" val="3134918499"/>
                  </a:ext>
                </a:extLst>
              </a:tr>
              <a:tr h="304800">
                <a:tc>
                  <a:txBody>
                    <a:bodyPr/>
                    <a:lstStyle/>
                    <a:p>
                      <a:pPr algn="l" fontAlgn="ctr"/>
                      <a:endParaRPr lang="en-SE" sz="18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tcPr>
                </a:tc>
                <a:tc>
                  <a:txBody>
                    <a:bodyPr/>
                    <a:lstStyle/>
                    <a:p>
                      <a:pPr algn="ctr" rtl="0" fontAlgn="b"/>
                      <a:r>
                        <a:rPr lang="sv-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solidFill>
                      <a:srgbClr val="F2F2F2"/>
                    </a:solidFill>
                  </a:tcPr>
                </a:tc>
                <a:tc>
                  <a:txBody>
                    <a:bodyPr/>
                    <a:lstStyle/>
                    <a:p>
                      <a:pPr algn="ctr" rtl="0" fontAlgn="b"/>
                      <a:r>
                        <a:rPr lang="sv-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noFill/>
                  </a:tcPr>
                </a:tc>
                <a:tc>
                  <a:txBody>
                    <a:bodyPr/>
                    <a:lstStyle/>
                    <a:p>
                      <a:pPr algn="ctr" rtl="0" fontAlgn="b"/>
                      <a:endParaRPr lang="sv-SE" sz="1100" b="1"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424849"/>
                      </a:solidFill>
                      <a:prstDash val="solid"/>
                      <a:round/>
                      <a:headEnd type="none" w="med" len="med"/>
                      <a:tailEnd type="none" w="med" len="med"/>
                    </a:lnT>
                    <a:lnB>
                      <a:noFill/>
                    </a:lnB>
                  </a:tcPr>
                </a:tc>
                <a:tc>
                  <a:txBody>
                    <a:bodyPr/>
                    <a:lstStyle/>
                    <a:p>
                      <a:pPr algn="ctr" rtl="0" fontAlgn="b"/>
                      <a:r>
                        <a:rPr lang="sv-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solidFill>
                      <a:schemeClr val="bg1">
                        <a:lumMod val="95000"/>
                      </a:schemeClr>
                    </a:solidFill>
                  </a:tcPr>
                </a:tc>
                <a:tc>
                  <a:txBody>
                    <a:bodyPr/>
                    <a:lstStyle/>
                    <a:p>
                      <a:pPr algn="ctr" rtl="0" fontAlgn="b"/>
                      <a:r>
                        <a:rPr lang="sv-SE" sz="1100" b="1" i="0" u="none" strike="noStrike">
                          <a:solidFill>
                            <a:srgbClr val="000000"/>
                          </a:solidFill>
                          <a:effectLst/>
                          <a:latin typeface="Arial" panose="020B0604020202020204" pitchFamily="34" charset="0"/>
                        </a:rPr>
                        <a:t> </a:t>
                      </a:r>
                    </a:p>
                  </a:txBody>
                  <a:tcPr marL="0" marR="0" marT="0" marB="0" anchor="b">
                    <a:lnL>
                      <a:noFill/>
                    </a:lnL>
                    <a:lnR>
                      <a:noFill/>
                    </a:lnR>
                    <a:lnT w="19050" cap="flat" cmpd="sng" algn="ctr">
                      <a:solidFill>
                        <a:srgbClr val="424849"/>
                      </a:solidFill>
                      <a:prstDash val="solid"/>
                      <a:round/>
                      <a:headEnd type="none" w="med" len="med"/>
                      <a:tailEnd type="none" w="med" len="med"/>
                    </a:lnT>
                    <a:lnB>
                      <a:noFill/>
                    </a:lnB>
                    <a:noFill/>
                  </a:tcPr>
                </a:tc>
                <a:tc>
                  <a:txBody>
                    <a:bodyPr/>
                    <a:lstStyle/>
                    <a:p>
                      <a:pPr algn="ctr" rtl="0" fontAlgn="b"/>
                      <a:endParaRPr lang="sv-SE" sz="1100" b="1" i="0" u="none" strike="noStrike">
                        <a:solidFill>
                          <a:srgbClr val="000000"/>
                        </a:solidFill>
                        <a:effectLst/>
                        <a:highlight>
                          <a:srgbClr val="00FFFF"/>
                        </a:highlight>
                        <a:latin typeface="Arial" panose="020B0604020202020204" pitchFamily="34" charset="0"/>
                      </a:endParaRPr>
                    </a:p>
                  </a:txBody>
                  <a:tcPr marL="0" marR="0" marT="0" marB="0" anchor="b">
                    <a:lnL>
                      <a:noFill/>
                    </a:lnL>
                    <a:lnR>
                      <a:noFill/>
                    </a:lnR>
                    <a:lnT w="19050" cap="flat" cmpd="sng" algn="ctr">
                      <a:solidFill>
                        <a:srgbClr val="424849"/>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791274884"/>
                  </a:ext>
                </a:extLst>
              </a:tr>
              <a:tr h="190500">
                <a:tc>
                  <a:txBody>
                    <a:bodyPr/>
                    <a:lstStyle/>
                    <a:p>
                      <a:pPr algn="l" rtl="0" fontAlgn="b"/>
                      <a:r>
                        <a:rPr lang="sv-SE" sz="1100" b="1" i="0" u="none" strike="noStrike">
                          <a:solidFill>
                            <a:srgbClr val="000000"/>
                          </a:solidFill>
                          <a:effectLst/>
                          <a:latin typeface="Arial" panose="020B0604020202020204" pitchFamily="34" charset="0"/>
                        </a:rPr>
                        <a:t>Total</a:t>
                      </a:r>
                    </a:p>
                  </a:txBody>
                  <a:tcPr marL="0" marR="0" marT="0" marB="0" anchor="b">
                    <a:lnL>
                      <a:noFill/>
                    </a:lnL>
                    <a:lnR>
                      <a:noFill/>
                    </a:lnR>
                    <a:lnT>
                      <a:noFill/>
                    </a:lnT>
                    <a:lnB>
                      <a:noFill/>
                    </a:lnB>
                  </a:tcPr>
                </a:tc>
                <a:tc>
                  <a:txBody>
                    <a:bodyPr/>
                    <a:lstStyle/>
                    <a:p>
                      <a:pPr algn="ctr" rtl="0" fontAlgn="b"/>
                      <a:r>
                        <a:rPr lang="sv-SE" sz="1100" b="1" i="0" u="none" strike="noStrike">
                          <a:solidFill>
                            <a:srgbClr val="000000"/>
                          </a:solidFill>
                          <a:effectLst/>
                          <a:latin typeface="Arial" panose="020B0604020202020204" pitchFamily="34" charset="0"/>
                        </a:rPr>
                        <a:t>71%</a:t>
                      </a:r>
                    </a:p>
                  </a:txBody>
                  <a:tcPr marL="0" marR="0" marT="0" marB="0" anchor="b">
                    <a:lnL>
                      <a:noFill/>
                    </a:lnL>
                    <a:lnR>
                      <a:noFill/>
                    </a:lnR>
                    <a:lnT>
                      <a:noFill/>
                    </a:lnT>
                    <a:lnB>
                      <a:noFill/>
                    </a:lnB>
                    <a:solidFill>
                      <a:srgbClr val="F2F2F2"/>
                    </a:solidFill>
                  </a:tcPr>
                </a:tc>
                <a:tc>
                  <a:txBody>
                    <a:bodyPr/>
                    <a:lstStyle/>
                    <a:p>
                      <a:pPr algn="ctr" rtl="0" fontAlgn="b"/>
                      <a:r>
                        <a:rPr lang="sv-SE" sz="1100" b="1" i="0" u="none" strike="noStrike">
                          <a:solidFill>
                            <a:srgbClr val="000000"/>
                          </a:solidFill>
                          <a:effectLst/>
                          <a:latin typeface="Arial" panose="020B0604020202020204" pitchFamily="34" charset="0"/>
                        </a:rPr>
                        <a:t>74%</a:t>
                      </a:r>
                    </a:p>
                  </a:txBody>
                  <a:tcPr marL="0" marR="0" marT="0" marB="0" anchor="b">
                    <a:lnL>
                      <a:noFill/>
                    </a:lnL>
                    <a:lnR>
                      <a:noFill/>
                    </a:lnR>
                    <a:lnT>
                      <a:noFill/>
                    </a:lnT>
                    <a:lnB>
                      <a:noFill/>
                    </a:lnB>
                    <a:noFill/>
                  </a:tcPr>
                </a:tc>
                <a:tc>
                  <a:txBody>
                    <a:bodyPr/>
                    <a:lstStyle/>
                    <a:p>
                      <a:pPr algn="ctr" rtl="0" fontAlgn="b"/>
                      <a:endParaRPr lang="sv-SE" sz="11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rtl="0" fontAlgn="b"/>
                      <a:r>
                        <a:rPr lang="sv-SE" sz="1100" b="1" i="0" u="none" strike="noStrike">
                          <a:solidFill>
                            <a:srgbClr val="000000"/>
                          </a:solidFill>
                          <a:effectLst/>
                          <a:latin typeface="Arial" panose="020B0604020202020204" pitchFamily="34" charset="0"/>
                        </a:rPr>
                        <a:t>71%</a:t>
                      </a:r>
                    </a:p>
                  </a:txBody>
                  <a:tcPr marL="0" marR="0" marT="0" marB="0" anchor="b">
                    <a:lnL>
                      <a:noFill/>
                    </a:lnL>
                    <a:lnR>
                      <a:noFill/>
                    </a:lnR>
                    <a:lnT>
                      <a:noFill/>
                    </a:lnT>
                    <a:lnB>
                      <a:noFill/>
                    </a:lnB>
                    <a:solidFill>
                      <a:schemeClr val="bg1">
                        <a:lumMod val="95000"/>
                      </a:schemeClr>
                    </a:solidFill>
                  </a:tcPr>
                </a:tc>
                <a:tc>
                  <a:txBody>
                    <a:bodyPr/>
                    <a:lstStyle/>
                    <a:p>
                      <a:pPr algn="ctr" rtl="0" fontAlgn="b"/>
                      <a:r>
                        <a:rPr lang="sv-SE" sz="1100" b="1" i="0" u="none" strike="noStrike">
                          <a:solidFill>
                            <a:srgbClr val="000000"/>
                          </a:solidFill>
                          <a:effectLst/>
                          <a:latin typeface="Arial" panose="020B0604020202020204" pitchFamily="34" charset="0"/>
                        </a:rPr>
                        <a:t>73%</a:t>
                      </a:r>
                    </a:p>
                  </a:txBody>
                  <a:tcPr marL="0" marR="0" marT="0" marB="0" anchor="b">
                    <a:lnL>
                      <a:noFill/>
                    </a:lnL>
                    <a:lnR>
                      <a:noFill/>
                    </a:lnR>
                    <a:lnT>
                      <a:noFill/>
                    </a:lnT>
                    <a:lnB>
                      <a:noFill/>
                    </a:lnB>
                    <a:noFill/>
                  </a:tcPr>
                </a:tc>
                <a:tc>
                  <a:txBody>
                    <a:bodyPr/>
                    <a:lstStyle/>
                    <a:p>
                      <a:pPr algn="ctr" rtl="0" fontAlgn="b"/>
                      <a:endParaRPr lang="sv-SE" sz="1100" b="1" i="0" u="none" strike="noStrike">
                        <a:solidFill>
                          <a:srgbClr val="000000"/>
                        </a:solidFill>
                        <a:effectLst/>
                        <a:highlight>
                          <a:srgbClr val="00FFFF"/>
                        </a:highlight>
                        <a:latin typeface="Arial" panose="020B0604020202020204" pitchFamily="34" charset="0"/>
                      </a:endParaRP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362563045"/>
                  </a:ext>
                </a:extLst>
              </a:tr>
            </a:tbl>
          </a:graphicData>
        </a:graphic>
      </p:graphicFrame>
      <p:sp>
        <p:nvSpPr>
          <p:cNvPr id="11" name="Rectangle 19">
            <a:extLst>
              <a:ext uri="{FF2B5EF4-FFF2-40B4-BE49-F238E27FC236}">
                <a16:creationId xmlns:a16="http://schemas.microsoft.com/office/drawing/2014/main" id="{D0D88118-F14F-4542-B432-1A4B01068D03}"/>
              </a:ext>
            </a:extLst>
          </p:cNvPr>
          <p:cNvSpPr/>
          <p:nvPr/>
        </p:nvSpPr>
        <p:spPr>
          <a:xfrm>
            <a:off x="1704767" y="2574745"/>
            <a:ext cx="1891577" cy="196175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28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1040D-536D-1A4A-8C69-777F0AC879B7}"/>
              </a:ext>
            </a:extLst>
          </p:cNvPr>
          <p:cNvPicPr>
            <a:picLocks noChangeAspect="1"/>
          </p:cNvPicPr>
          <p:nvPr/>
        </p:nvPicPr>
        <p:blipFill>
          <a:blip r:embed="rId3"/>
          <a:stretch>
            <a:fillRect/>
          </a:stretch>
        </p:blipFill>
        <p:spPr>
          <a:xfrm>
            <a:off x="-444189" y="-192024"/>
            <a:ext cx="9798501" cy="6532334"/>
          </a:xfrm>
          <a:prstGeom prst="rect">
            <a:avLst/>
          </a:prstGeom>
        </p:spPr>
      </p:pic>
      <p:sp>
        <p:nvSpPr>
          <p:cNvPr id="2" name="Slide Number Placeholder 1">
            <a:extLst>
              <a:ext uri="{FF2B5EF4-FFF2-40B4-BE49-F238E27FC236}">
                <a16:creationId xmlns:a16="http://schemas.microsoft.com/office/drawing/2014/main" id="{8CC53C53-61F8-9C40-93C8-6C904C0A53D5}"/>
              </a:ext>
            </a:extLst>
          </p:cNvPr>
          <p:cNvSpPr>
            <a:spLocks noGrp="1"/>
          </p:cNvSpPr>
          <p:nvPr>
            <p:ph type="sldNum" sz="quarter" idx="12"/>
          </p:nvPr>
        </p:nvSpPr>
        <p:spPr/>
        <p:txBody>
          <a:bodyPr/>
          <a:lstStyle/>
          <a:p>
            <a:fld id="{0B1617BE-BA58-4B59-88D5-A8C7B239E913}" type="slidenum">
              <a:rPr lang="en-US" smtClean="0"/>
              <a:pPr/>
              <a:t>7</a:t>
            </a:fld>
            <a:endParaRPr lang="en-US"/>
          </a:p>
        </p:txBody>
      </p:sp>
      <p:sp>
        <p:nvSpPr>
          <p:cNvPr id="9" name="Content Placeholder 2">
            <a:extLst>
              <a:ext uri="{FF2B5EF4-FFF2-40B4-BE49-F238E27FC236}">
                <a16:creationId xmlns:a16="http://schemas.microsoft.com/office/drawing/2014/main" id="{6E9518D8-1D8E-854C-B057-8E8B125D83CD}"/>
              </a:ext>
            </a:extLst>
          </p:cNvPr>
          <p:cNvSpPr txBox="1">
            <a:spLocks/>
          </p:cNvSpPr>
          <p:nvPr/>
        </p:nvSpPr>
        <p:spPr>
          <a:xfrm>
            <a:off x="-444188" y="4488359"/>
            <a:ext cx="9798500" cy="1440000"/>
          </a:xfrm>
          <a:prstGeom prst="rect">
            <a:avLst/>
          </a:prstGeom>
          <a:solidFill>
            <a:schemeClr val="bg1">
              <a:alpha val="70000"/>
            </a:schemeClr>
          </a:solidFill>
        </p:spPr>
        <p:txBody>
          <a:bodyPr wrap="square" lIns="90000" tIns="108000" bIns="10800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GB" sz="1600" b="1"/>
          </a:p>
          <a:p>
            <a:pPr marL="0" indent="0" algn="ctr">
              <a:buNone/>
            </a:pPr>
            <a:r>
              <a:rPr lang="en-GB" sz="1600" b="1"/>
              <a:t>Financials</a:t>
            </a:r>
          </a:p>
          <a:p>
            <a:pPr marL="0" indent="0" algn="ctr">
              <a:buNone/>
            </a:pPr>
            <a:r>
              <a:rPr lang="en-GB" sz="1600"/>
              <a:t>Alexander Kotsinas. CFO</a:t>
            </a:r>
          </a:p>
        </p:txBody>
      </p:sp>
    </p:spTree>
    <p:extLst>
      <p:ext uri="{BB962C8B-B14F-4D97-AF65-F5344CB8AC3E}">
        <p14:creationId xmlns:p14="http://schemas.microsoft.com/office/powerpoint/2010/main" val="52150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FB8D0-48F7-0D46-84E9-7896B7C9A9E1}"/>
              </a:ext>
            </a:extLst>
          </p:cNvPr>
          <p:cNvSpPr>
            <a:spLocks noGrp="1"/>
          </p:cNvSpPr>
          <p:nvPr>
            <p:ph type="sldNum" sz="quarter" idx="12"/>
          </p:nvPr>
        </p:nvSpPr>
        <p:spPr/>
        <p:txBody>
          <a:bodyPr/>
          <a:lstStyle/>
          <a:p>
            <a:fld id="{0B1617BE-BA58-4B59-88D5-A8C7B239E913}" type="slidenum">
              <a:rPr lang="en-US" smtClean="0"/>
              <a:t>8</a:t>
            </a:fld>
            <a:endParaRPr lang="en-US"/>
          </a:p>
        </p:txBody>
      </p:sp>
      <p:graphicFrame>
        <p:nvGraphicFramePr>
          <p:cNvPr id="5" name="Chart 40">
            <a:extLst>
              <a:ext uri="{FF2B5EF4-FFF2-40B4-BE49-F238E27FC236}">
                <a16:creationId xmlns:a16="http://schemas.microsoft.com/office/drawing/2014/main" id="{AD44B305-49D0-4B1A-A9F6-A5DB12AD0650}"/>
              </a:ext>
            </a:extLst>
          </p:cNvPr>
          <p:cNvGraphicFramePr>
            <a:graphicFrameLocks/>
          </p:cNvGraphicFramePr>
          <p:nvPr>
            <p:extLst>
              <p:ext uri="{D42A27DB-BD31-4B8C-83A1-F6EECF244321}">
                <p14:modId xmlns:p14="http://schemas.microsoft.com/office/powerpoint/2010/main" val="1850738566"/>
              </p:ext>
            </p:extLst>
          </p:nvPr>
        </p:nvGraphicFramePr>
        <p:xfrm>
          <a:off x="4579526" y="3828217"/>
          <a:ext cx="3525925" cy="124807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04">
            <a:extLst>
              <a:ext uri="{FF2B5EF4-FFF2-40B4-BE49-F238E27FC236}">
                <a16:creationId xmlns:a16="http://schemas.microsoft.com/office/drawing/2014/main" id="{3CF34307-B9B6-43EF-833E-F46881CD4FD8}"/>
              </a:ext>
            </a:extLst>
          </p:cNvPr>
          <p:cNvSpPr txBox="1"/>
          <p:nvPr/>
        </p:nvSpPr>
        <p:spPr>
          <a:xfrm>
            <a:off x="5039608" y="4876996"/>
            <a:ext cx="401480" cy="169277"/>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a:ea typeface="+mn-ea"/>
                <a:cs typeface="+mn-cs"/>
              </a:rPr>
              <a:t>2019</a:t>
            </a:r>
            <a:endParaRPr kumimoji="0" lang="sv-SE" sz="500" b="0" i="0" u="none" strike="noStrike" kern="1200" cap="none" spc="0" normalizeH="0" baseline="0" noProof="0">
              <a:ln>
                <a:noFill/>
              </a:ln>
              <a:solidFill>
                <a:prstClr val="black"/>
              </a:solidFill>
              <a:effectLst/>
              <a:uLnTx/>
              <a:uFillTx/>
              <a:latin typeface="Arial"/>
              <a:ea typeface="+mn-ea"/>
              <a:cs typeface="+mn-cs"/>
            </a:endParaRPr>
          </a:p>
        </p:txBody>
      </p:sp>
      <p:sp>
        <p:nvSpPr>
          <p:cNvPr id="20" name="TextBox 104">
            <a:extLst>
              <a:ext uri="{FF2B5EF4-FFF2-40B4-BE49-F238E27FC236}">
                <a16:creationId xmlns:a16="http://schemas.microsoft.com/office/drawing/2014/main" id="{B7C6E5DD-492F-4912-921F-70383B150519}"/>
              </a:ext>
            </a:extLst>
          </p:cNvPr>
          <p:cNvSpPr txBox="1"/>
          <p:nvPr/>
        </p:nvSpPr>
        <p:spPr>
          <a:xfrm>
            <a:off x="5895981" y="4876996"/>
            <a:ext cx="401480" cy="169277"/>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a:ea typeface="+mn-ea"/>
                <a:cs typeface="+mn-cs"/>
              </a:rPr>
              <a:t>2020</a:t>
            </a:r>
            <a:endParaRPr kumimoji="0" lang="sv-SE" sz="500" b="0" i="0" u="none" strike="noStrike" kern="1200" cap="none" spc="0" normalizeH="0" baseline="0" noProof="0">
              <a:ln>
                <a:noFill/>
              </a:ln>
              <a:solidFill>
                <a:prstClr val="black"/>
              </a:solidFill>
              <a:effectLst/>
              <a:uLnTx/>
              <a:uFillTx/>
              <a:latin typeface="Arial"/>
              <a:ea typeface="+mn-ea"/>
              <a:cs typeface="+mn-cs"/>
            </a:endParaRPr>
          </a:p>
        </p:txBody>
      </p:sp>
      <p:cxnSp>
        <p:nvCxnSpPr>
          <p:cNvPr id="53" name="Straight Connector 206">
            <a:extLst>
              <a:ext uri="{FF2B5EF4-FFF2-40B4-BE49-F238E27FC236}">
                <a16:creationId xmlns:a16="http://schemas.microsoft.com/office/drawing/2014/main" id="{A331FFB0-0994-458D-B5F5-7F0F83C34AA0}"/>
              </a:ext>
            </a:extLst>
          </p:cNvPr>
          <p:cNvCxnSpPr/>
          <p:nvPr/>
        </p:nvCxnSpPr>
        <p:spPr>
          <a:xfrm>
            <a:off x="6993004" y="3883273"/>
            <a:ext cx="18691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207">
            <a:extLst>
              <a:ext uri="{FF2B5EF4-FFF2-40B4-BE49-F238E27FC236}">
                <a16:creationId xmlns:a16="http://schemas.microsoft.com/office/drawing/2014/main" id="{4AB9C44D-0427-4D4C-AB1F-930BDFD44422}"/>
              </a:ext>
            </a:extLst>
          </p:cNvPr>
          <p:cNvSpPr txBox="1"/>
          <p:nvPr/>
        </p:nvSpPr>
        <p:spPr>
          <a:xfrm>
            <a:off x="7135852" y="3777063"/>
            <a:ext cx="466671" cy="215444"/>
          </a:xfrm>
          <a:prstGeom prst="rect">
            <a:avLst/>
          </a:prstGeom>
          <a:noFill/>
        </p:spPr>
        <p:txBody>
          <a:bodyPr wrap="square" rtlCol="0">
            <a:spAutoFit/>
          </a:bodyPr>
          <a:lstStyle/>
          <a:p>
            <a:r>
              <a:rPr lang="en-US" sz="400"/>
              <a:t>EBIT margin (%)</a:t>
            </a:r>
            <a:endParaRPr lang="sv-SE" sz="400"/>
          </a:p>
        </p:txBody>
      </p:sp>
      <p:sp>
        <p:nvSpPr>
          <p:cNvPr id="55" name="TextBox 104">
            <a:extLst>
              <a:ext uri="{FF2B5EF4-FFF2-40B4-BE49-F238E27FC236}">
                <a16:creationId xmlns:a16="http://schemas.microsoft.com/office/drawing/2014/main" id="{D270E6E1-71FE-42FB-849C-29278FEB6EFB}"/>
              </a:ext>
            </a:extLst>
          </p:cNvPr>
          <p:cNvSpPr txBox="1"/>
          <p:nvPr/>
        </p:nvSpPr>
        <p:spPr>
          <a:xfrm>
            <a:off x="6755790" y="4876996"/>
            <a:ext cx="401480" cy="169277"/>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a:ea typeface="+mn-ea"/>
                <a:cs typeface="+mn-cs"/>
              </a:rPr>
              <a:t>2021</a:t>
            </a:r>
            <a:endParaRPr kumimoji="0" lang="sv-SE" sz="500" b="0" i="0" u="none" strike="noStrike" kern="1200" cap="none" spc="0" normalizeH="0" baseline="0" noProof="0">
              <a:ln>
                <a:noFill/>
              </a:ln>
              <a:solidFill>
                <a:prstClr val="black"/>
              </a:solidFill>
              <a:effectLst/>
              <a:uLnTx/>
              <a:uFillTx/>
              <a:latin typeface="Arial"/>
              <a:ea typeface="+mn-ea"/>
              <a:cs typeface="+mn-cs"/>
            </a:endParaRPr>
          </a:p>
        </p:txBody>
      </p:sp>
      <p:sp>
        <p:nvSpPr>
          <p:cNvPr id="56" name="TextBox 104">
            <a:extLst>
              <a:ext uri="{FF2B5EF4-FFF2-40B4-BE49-F238E27FC236}">
                <a16:creationId xmlns:a16="http://schemas.microsoft.com/office/drawing/2014/main" id="{08EB2428-44B3-47B1-B5DA-3BF4645C5492}"/>
              </a:ext>
            </a:extLst>
          </p:cNvPr>
          <p:cNvSpPr txBox="1"/>
          <p:nvPr/>
        </p:nvSpPr>
        <p:spPr>
          <a:xfrm>
            <a:off x="7586657" y="4876996"/>
            <a:ext cx="401480" cy="169277"/>
          </a:xfrm>
          <a:prstGeom prst="rect">
            <a:avLst/>
          </a:prstGeom>
          <a:noFill/>
        </p:spPr>
        <p:txBody>
          <a:bodyPr wrap="squar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prstClr val="black"/>
                </a:solidFill>
                <a:effectLst/>
                <a:uLnTx/>
                <a:uFillTx/>
                <a:latin typeface="Arial"/>
                <a:ea typeface="+mn-ea"/>
                <a:cs typeface="+mn-cs"/>
              </a:rPr>
              <a:t>2022</a:t>
            </a:r>
            <a:endParaRPr kumimoji="0" lang="sv-SE" sz="500" b="0" i="0" u="none" strike="noStrike" kern="1200" cap="none" spc="0" normalizeH="0" baseline="0" noProof="0">
              <a:ln>
                <a:noFill/>
              </a:ln>
              <a:solidFill>
                <a:prstClr val="black"/>
              </a:solidFill>
              <a:effectLst/>
              <a:uLnTx/>
              <a:uFillTx/>
              <a:latin typeface="Arial"/>
              <a:ea typeface="+mn-ea"/>
              <a:cs typeface="+mn-cs"/>
            </a:endParaRPr>
          </a:p>
        </p:txBody>
      </p:sp>
      <p:sp>
        <p:nvSpPr>
          <p:cNvPr id="57" name="Rektangel 56">
            <a:extLst>
              <a:ext uri="{FF2B5EF4-FFF2-40B4-BE49-F238E27FC236}">
                <a16:creationId xmlns:a16="http://schemas.microsoft.com/office/drawing/2014/main" id="{2EC1BDE6-676D-4164-B0FA-AEF77B699C69}"/>
              </a:ext>
            </a:extLst>
          </p:cNvPr>
          <p:cNvSpPr/>
          <p:nvPr/>
        </p:nvSpPr>
        <p:spPr>
          <a:xfrm>
            <a:off x="4579526" y="3417947"/>
            <a:ext cx="4059649" cy="17339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0" name="Bildobjekt 59">
            <a:extLst>
              <a:ext uri="{FF2B5EF4-FFF2-40B4-BE49-F238E27FC236}">
                <a16:creationId xmlns:a16="http://schemas.microsoft.com/office/drawing/2014/main" id="{DD9FEDA4-FC93-4C60-A310-EA69EB2247E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2742"/>
          <a:stretch/>
        </p:blipFill>
        <p:spPr>
          <a:xfrm>
            <a:off x="-34340" y="-728187"/>
            <a:ext cx="4208579" cy="6443187"/>
          </a:xfrm>
          <a:prstGeom prst="rect">
            <a:avLst/>
          </a:prstGeom>
        </p:spPr>
      </p:pic>
      <p:sp>
        <p:nvSpPr>
          <p:cNvPr id="40" name="textruta 39">
            <a:extLst>
              <a:ext uri="{FF2B5EF4-FFF2-40B4-BE49-F238E27FC236}">
                <a16:creationId xmlns:a16="http://schemas.microsoft.com/office/drawing/2014/main" id="{1B7F8EBC-C985-4E81-AADF-EB5714A9FB5F}"/>
              </a:ext>
            </a:extLst>
          </p:cNvPr>
          <p:cNvSpPr txBox="1"/>
          <p:nvPr/>
        </p:nvSpPr>
        <p:spPr>
          <a:xfrm>
            <a:off x="4846387" y="1139656"/>
            <a:ext cx="3259064" cy="1954381"/>
          </a:xfrm>
          <a:prstGeom prst="rect">
            <a:avLst/>
          </a:prstGeom>
          <a:noFill/>
          <a:ln>
            <a:noFill/>
          </a:ln>
        </p:spPr>
        <p:txBody>
          <a:bodyPr wrap="square">
            <a:spAutoFit/>
          </a:bodyPr>
          <a:lstStyle/>
          <a:p>
            <a:pPr marL="285750" indent="-285750">
              <a:buFont typeface="Arial" panose="020B0604020202020204" pitchFamily="34" charset="0"/>
              <a:buChar char="•"/>
            </a:pPr>
            <a:r>
              <a:rPr lang="en-US" sz="1100"/>
              <a:t>Revenues were 288 (203) MSEK, +42% growth. Organic growth of 26 % (growth excluding currency and acquisitions)</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US" sz="1100"/>
              <a:t>EBIT was 101 (69) MSEK (46% growth) </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US" sz="1100"/>
              <a:t>EBIT margin of 35% (34%)</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US" sz="1100"/>
              <a:t>Earnings per share were 0.78 (0.54) SEK</a:t>
            </a:r>
          </a:p>
          <a:p>
            <a:pPr marL="285750" indent="-285750">
              <a:buFont typeface="Arial" panose="020B0604020202020204" pitchFamily="34" charset="0"/>
              <a:buChar char="•"/>
            </a:pPr>
            <a:endParaRPr lang="en-US" sz="1100"/>
          </a:p>
          <a:p>
            <a:pPr marL="285750" indent="-285750">
              <a:buFont typeface="Arial" panose="020B0604020202020204" pitchFamily="34" charset="0"/>
              <a:buChar char="•"/>
            </a:pPr>
            <a:r>
              <a:rPr lang="en-US" sz="1100"/>
              <a:t>Operating cash flow at 87 (56) MSEK</a:t>
            </a:r>
          </a:p>
        </p:txBody>
      </p:sp>
      <p:cxnSp>
        <p:nvCxnSpPr>
          <p:cNvPr id="15" name="Rak koppling 14">
            <a:extLst>
              <a:ext uri="{FF2B5EF4-FFF2-40B4-BE49-F238E27FC236}">
                <a16:creationId xmlns:a16="http://schemas.microsoft.com/office/drawing/2014/main" id="{50A1C722-4D0B-435F-B280-262F884EB769}"/>
              </a:ext>
            </a:extLst>
          </p:cNvPr>
          <p:cNvCxnSpPr>
            <a:cxnSpLocks/>
          </p:cNvCxnSpPr>
          <p:nvPr/>
        </p:nvCxnSpPr>
        <p:spPr>
          <a:xfrm>
            <a:off x="4923662" y="4884616"/>
            <a:ext cx="3094955" cy="0"/>
          </a:xfrm>
          <a:prstGeom prst="line">
            <a:avLst/>
          </a:prstGeom>
          <a:ln>
            <a:solidFill>
              <a:schemeClr val="accent5">
                <a:lumMod val="50000"/>
              </a:schemeClr>
            </a:solidFill>
          </a:ln>
        </p:spPr>
        <p:style>
          <a:lnRef idx="1">
            <a:schemeClr val="accent4"/>
          </a:lnRef>
          <a:fillRef idx="0">
            <a:schemeClr val="accent4"/>
          </a:fillRef>
          <a:effectRef idx="0">
            <a:schemeClr val="accent4"/>
          </a:effectRef>
          <a:fontRef idx="minor">
            <a:schemeClr val="tx1"/>
          </a:fontRef>
        </p:style>
      </p:cxnSp>
      <p:sp>
        <p:nvSpPr>
          <p:cNvPr id="19" name="Title 2">
            <a:extLst>
              <a:ext uri="{FF2B5EF4-FFF2-40B4-BE49-F238E27FC236}">
                <a16:creationId xmlns:a16="http://schemas.microsoft.com/office/drawing/2014/main" id="{42C9A97E-A35B-4CC2-B41C-51A19304F516}"/>
              </a:ext>
            </a:extLst>
          </p:cNvPr>
          <p:cNvSpPr>
            <a:spLocks noGrp="1"/>
          </p:cNvSpPr>
          <p:nvPr>
            <p:ph type="title"/>
          </p:nvPr>
        </p:nvSpPr>
        <p:spPr>
          <a:xfrm>
            <a:off x="928504" y="1540444"/>
            <a:ext cx="3152429" cy="767146"/>
          </a:xfrm>
        </p:spPr>
        <p:txBody>
          <a:bodyPr/>
          <a:lstStyle/>
          <a:p>
            <a:r>
              <a:rPr lang="en-US"/>
              <a:t>Q2 FINANCIALS</a:t>
            </a:r>
          </a:p>
        </p:txBody>
      </p:sp>
      <p:sp>
        <p:nvSpPr>
          <p:cNvPr id="17" name="Rectangle 100">
            <a:extLst>
              <a:ext uri="{FF2B5EF4-FFF2-40B4-BE49-F238E27FC236}">
                <a16:creationId xmlns:a16="http://schemas.microsoft.com/office/drawing/2014/main" id="{2E733E60-8874-0021-11A4-B8E11A055BF2}"/>
              </a:ext>
            </a:extLst>
          </p:cNvPr>
          <p:cNvSpPr/>
          <p:nvPr/>
        </p:nvSpPr>
        <p:spPr>
          <a:xfrm>
            <a:off x="5149706" y="3395584"/>
            <a:ext cx="2120944" cy="211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a:solidFill>
                  <a:schemeClr val="tx1"/>
                </a:solidFill>
              </a:rPr>
              <a:t>Net </a:t>
            </a:r>
            <a:r>
              <a:rPr lang="sv-SE" sz="1000" err="1">
                <a:solidFill>
                  <a:schemeClr val="tx1"/>
                </a:solidFill>
              </a:rPr>
              <a:t>sales</a:t>
            </a:r>
            <a:r>
              <a:rPr lang="sv-SE" sz="1000">
                <a:solidFill>
                  <a:schemeClr val="tx1"/>
                </a:solidFill>
              </a:rPr>
              <a:t> and EBIT </a:t>
            </a:r>
            <a:r>
              <a:rPr lang="sv-SE" sz="1000" err="1">
                <a:solidFill>
                  <a:schemeClr val="tx1"/>
                </a:solidFill>
              </a:rPr>
              <a:t>margin</a:t>
            </a:r>
            <a:r>
              <a:rPr lang="sv-SE" sz="1000">
                <a:solidFill>
                  <a:schemeClr val="tx1"/>
                </a:solidFill>
              </a:rPr>
              <a:t> (%)</a:t>
            </a:r>
          </a:p>
        </p:txBody>
      </p:sp>
    </p:spTree>
    <p:extLst>
      <p:ext uri="{BB962C8B-B14F-4D97-AF65-F5344CB8AC3E}">
        <p14:creationId xmlns:p14="http://schemas.microsoft.com/office/powerpoint/2010/main" val="38213560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descr="En bild som visar köksutrustning&#10;&#10;Automatiskt genererad beskrivning">
            <a:extLst>
              <a:ext uri="{FF2B5EF4-FFF2-40B4-BE49-F238E27FC236}">
                <a16:creationId xmlns:a16="http://schemas.microsoft.com/office/drawing/2014/main" id="{CB854E7D-D368-4BFA-B968-9F143031E76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632460" y="0"/>
            <a:ext cx="4794886" cy="5715000"/>
          </a:xfrm>
          <a:prstGeom prst="rect">
            <a:avLst/>
          </a:prstGeom>
        </p:spPr>
      </p:pic>
      <p:sp>
        <p:nvSpPr>
          <p:cNvPr id="3" name="Slide Number Placeholder 2">
            <a:extLst>
              <a:ext uri="{FF2B5EF4-FFF2-40B4-BE49-F238E27FC236}">
                <a16:creationId xmlns:a16="http://schemas.microsoft.com/office/drawing/2014/main" id="{BE4FB8D0-48F7-0D46-84E9-7896B7C9A9E1}"/>
              </a:ext>
            </a:extLst>
          </p:cNvPr>
          <p:cNvSpPr>
            <a:spLocks noGrp="1"/>
          </p:cNvSpPr>
          <p:nvPr>
            <p:ph type="sldNum" sz="quarter" idx="12"/>
          </p:nvPr>
        </p:nvSpPr>
        <p:spPr/>
        <p:txBody>
          <a:bodyPr/>
          <a:lstStyle/>
          <a:p>
            <a:fld id="{0B1617BE-BA58-4B59-88D5-A8C7B239E913}" type="slidenum">
              <a:rPr lang="en-US" smtClean="0"/>
              <a:t>9</a:t>
            </a:fld>
            <a:endParaRPr lang="en-US"/>
          </a:p>
        </p:txBody>
      </p:sp>
      <p:sp>
        <p:nvSpPr>
          <p:cNvPr id="7" name="Title 2">
            <a:extLst>
              <a:ext uri="{FF2B5EF4-FFF2-40B4-BE49-F238E27FC236}">
                <a16:creationId xmlns:a16="http://schemas.microsoft.com/office/drawing/2014/main" id="{A11101D8-0A99-4982-9B07-56F0EFB8308E}"/>
              </a:ext>
            </a:extLst>
          </p:cNvPr>
          <p:cNvSpPr>
            <a:spLocks noGrp="1"/>
          </p:cNvSpPr>
          <p:nvPr>
            <p:ph type="title"/>
          </p:nvPr>
        </p:nvSpPr>
        <p:spPr>
          <a:xfrm>
            <a:off x="5686711" y="1405806"/>
            <a:ext cx="2378808" cy="400004"/>
          </a:xfrm>
        </p:spPr>
        <p:txBody>
          <a:bodyPr/>
          <a:lstStyle/>
          <a:p>
            <a:r>
              <a:rPr lang="en-US" sz="1600"/>
              <a:t>Q2 SALES BRIDGE</a:t>
            </a:r>
          </a:p>
        </p:txBody>
      </p:sp>
      <p:sp>
        <p:nvSpPr>
          <p:cNvPr id="52" name="TextBox 194">
            <a:extLst>
              <a:ext uri="{FF2B5EF4-FFF2-40B4-BE49-F238E27FC236}">
                <a16:creationId xmlns:a16="http://schemas.microsoft.com/office/drawing/2014/main" id="{B6E257E1-450C-432B-BCCD-01C3A0966814}"/>
              </a:ext>
            </a:extLst>
          </p:cNvPr>
          <p:cNvSpPr txBox="1"/>
          <p:nvPr/>
        </p:nvSpPr>
        <p:spPr>
          <a:xfrm>
            <a:off x="7969364" y="2621429"/>
            <a:ext cx="738835" cy="184666"/>
          </a:xfrm>
          <a:prstGeom prst="rect">
            <a:avLst/>
          </a:prstGeom>
          <a:noFill/>
        </p:spPr>
        <p:txBody>
          <a:bodyPr wrap="square" rtlCol="0">
            <a:spAutoFit/>
          </a:bodyPr>
          <a:lstStyle/>
          <a:p>
            <a:r>
              <a:rPr lang="en-US" sz="600" i="1">
                <a:solidFill>
                  <a:schemeClr val="bg1"/>
                </a:solidFill>
              </a:rPr>
              <a:t>vs prior</a:t>
            </a:r>
            <a:endParaRPr lang="sv-SE" sz="600" i="1">
              <a:solidFill>
                <a:schemeClr val="bg1"/>
              </a:solidFill>
            </a:endParaRPr>
          </a:p>
        </p:txBody>
      </p:sp>
      <mc:AlternateContent xmlns:mc="http://schemas.openxmlformats.org/markup-compatibility/2006">
        <mc:Choice xmlns:cx1="http://schemas.microsoft.com/office/drawing/2015/9/8/chartex" Requires="cx1">
          <p:graphicFrame>
            <p:nvGraphicFramePr>
              <p:cNvPr id="34" name="Diagram 33">
                <a:extLst>
                  <a:ext uri="{FF2B5EF4-FFF2-40B4-BE49-F238E27FC236}">
                    <a16:creationId xmlns:a16="http://schemas.microsoft.com/office/drawing/2014/main" id="{63B4DC4D-5633-4136-AB17-B6BEEC89B953}"/>
                  </a:ext>
                </a:extLst>
              </p:cNvPr>
              <p:cNvGraphicFramePr/>
              <p:nvPr>
                <p:extLst>
                  <p:ext uri="{D42A27DB-BD31-4B8C-83A1-F6EECF244321}">
                    <p14:modId xmlns:p14="http://schemas.microsoft.com/office/powerpoint/2010/main" val="1695745599"/>
                  </p:ext>
                </p:extLst>
              </p:nvPr>
            </p:nvGraphicFramePr>
            <p:xfrm>
              <a:off x="5034255" y="2065906"/>
              <a:ext cx="3275936" cy="1111046"/>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34" name="Diagram 33">
                <a:extLst>
                  <a:ext uri="{FF2B5EF4-FFF2-40B4-BE49-F238E27FC236}">
                    <a16:creationId xmlns:a16="http://schemas.microsoft.com/office/drawing/2014/main" id="{63B4DC4D-5633-4136-AB17-B6BEEC89B953}"/>
                  </a:ext>
                </a:extLst>
              </p:cNvPr>
              <p:cNvPicPr>
                <a:picLocks noGrp="1" noRot="1" noChangeAspect="1" noMove="1" noResize="1" noEditPoints="1" noAdjustHandles="1" noChangeArrowheads="1" noChangeShapeType="1"/>
              </p:cNvPicPr>
              <p:nvPr/>
            </p:nvPicPr>
            <p:blipFill>
              <a:blip r:embed="rId6"/>
              <a:stretch>
                <a:fillRect/>
              </a:stretch>
            </p:blipFill>
            <p:spPr>
              <a:xfrm>
                <a:off x="5034255" y="2065906"/>
                <a:ext cx="3275936" cy="1111046"/>
              </a:xfrm>
              <a:prstGeom prst="rect">
                <a:avLst/>
              </a:prstGeom>
            </p:spPr>
          </p:pic>
        </mc:Fallback>
      </mc:AlternateContent>
      <p:cxnSp>
        <p:nvCxnSpPr>
          <p:cNvPr id="12" name="Rak koppling 11">
            <a:extLst>
              <a:ext uri="{FF2B5EF4-FFF2-40B4-BE49-F238E27FC236}">
                <a16:creationId xmlns:a16="http://schemas.microsoft.com/office/drawing/2014/main" id="{2D7D21FC-F8DC-489A-B3AD-B66ED6D44722}"/>
              </a:ext>
            </a:extLst>
          </p:cNvPr>
          <p:cNvCxnSpPr>
            <a:cxnSpLocks/>
          </p:cNvCxnSpPr>
          <p:nvPr/>
        </p:nvCxnSpPr>
        <p:spPr>
          <a:xfrm>
            <a:off x="5441385" y="1906880"/>
            <a:ext cx="0" cy="408572"/>
          </a:xfrm>
          <a:prstGeom prst="line">
            <a:avLst/>
          </a:prstGeom>
          <a:ln>
            <a:solidFill>
              <a:schemeClr val="accent5">
                <a:lumMod val="50000"/>
              </a:schemeClr>
            </a:solidFill>
          </a:ln>
        </p:spPr>
        <p:style>
          <a:lnRef idx="1">
            <a:schemeClr val="accent4"/>
          </a:lnRef>
          <a:fillRef idx="0">
            <a:schemeClr val="accent4"/>
          </a:fillRef>
          <a:effectRef idx="0">
            <a:schemeClr val="accent4"/>
          </a:effectRef>
          <a:fontRef idx="minor">
            <a:schemeClr val="tx1"/>
          </a:fontRef>
        </p:style>
      </p:cxnSp>
      <p:cxnSp>
        <p:nvCxnSpPr>
          <p:cNvPr id="17" name="Rak koppling 16">
            <a:extLst>
              <a:ext uri="{FF2B5EF4-FFF2-40B4-BE49-F238E27FC236}">
                <a16:creationId xmlns:a16="http://schemas.microsoft.com/office/drawing/2014/main" id="{619BE0A0-E450-4190-A112-2B27A9AD70C3}"/>
              </a:ext>
            </a:extLst>
          </p:cNvPr>
          <p:cNvCxnSpPr>
            <a:cxnSpLocks/>
          </p:cNvCxnSpPr>
          <p:nvPr/>
        </p:nvCxnSpPr>
        <p:spPr>
          <a:xfrm>
            <a:off x="5441385" y="1906880"/>
            <a:ext cx="2468438" cy="0"/>
          </a:xfrm>
          <a:prstGeom prst="line">
            <a:avLst/>
          </a:prstGeom>
          <a:ln>
            <a:solidFill>
              <a:schemeClr val="accent5">
                <a:lumMod val="50000"/>
              </a:schemeClr>
            </a:solidFill>
          </a:ln>
        </p:spPr>
        <p:style>
          <a:lnRef idx="1">
            <a:schemeClr val="accent4"/>
          </a:lnRef>
          <a:fillRef idx="0">
            <a:schemeClr val="accent4"/>
          </a:fillRef>
          <a:effectRef idx="0">
            <a:schemeClr val="accent4"/>
          </a:effectRef>
          <a:fontRef idx="minor">
            <a:schemeClr val="tx1"/>
          </a:fontRef>
        </p:style>
      </p:cxnSp>
      <p:cxnSp>
        <p:nvCxnSpPr>
          <p:cNvPr id="21" name="Rak pilkoppling 20">
            <a:extLst>
              <a:ext uri="{FF2B5EF4-FFF2-40B4-BE49-F238E27FC236}">
                <a16:creationId xmlns:a16="http://schemas.microsoft.com/office/drawing/2014/main" id="{6AF5F7C4-DC08-4383-9D14-350D398EA28D}"/>
              </a:ext>
            </a:extLst>
          </p:cNvPr>
          <p:cNvCxnSpPr>
            <a:cxnSpLocks/>
          </p:cNvCxnSpPr>
          <p:nvPr/>
        </p:nvCxnSpPr>
        <p:spPr>
          <a:xfrm>
            <a:off x="7909823" y="1906880"/>
            <a:ext cx="0" cy="203868"/>
          </a:xfrm>
          <a:prstGeom prst="straightConnector1">
            <a:avLst/>
          </a:prstGeom>
          <a:ln>
            <a:solidFill>
              <a:schemeClr val="accent5">
                <a:lumMod val="5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30" name="Ellips 29">
            <a:extLst>
              <a:ext uri="{FF2B5EF4-FFF2-40B4-BE49-F238E27FC236}">
                <a16:creationId xmlns:a16="http://schemas.microsoft.com/office/drawing/2014/main" id="{C844B6BD-F090-4712-A748-0FB62DE64FBF}"/>
              </a:ext>
            </a:extLst>
          </p:cNvPr>
          <p:cNvSpPr/>
          <p:nvPr/>
        </p:nvSpPr>
        <p:spPr>
          <a:xfrm>
            <a:off x="6347865" y="1805810"/>
            <a:ext cx="620202" cy="184659"/>
          </a:xfrm>
          <a:prstGeom prst="ellipse">
            <a:avLst/>
          </a:prstGeom>
          <a:solidFill>
            <a:schemeClr val="bg1"/>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7" name="Rak koppling 56">
            <a:extLst>
              <a:ext uri="{FF2B5EF4-FFF2-40B4-BE49-F238E27FC236}">
                <a16:creationId xmlns:a16="http://schemas.microsoft.com/office/drawing/2014/main" id="{35C6C12E-5AC5-49C7-9591-D34874D5D410}"/>
              </a:ext>
            </a:extLst>
          </p:cNvPr>
          <p:cNvCxnSpPr>
            <a:cxnSpLocks/>
          </p:cNvCxnSpPr>
          <p:nvPr/>
        </p:nvCxnSpPr>
        <p:spPr>
          <a:xfrm>
            <a:off x="5153240" y="2840579"/>
            <a:ext cx="3094955" cy="0"/>
          </a:xfrm>
          <a:prstGeom prst="line">
            <a:avLst/>
          </a:prstGeom>
          <a:ln>
            <a:solidFill>
              <a:schemeClr val="accent5">
                <a:lumMod val="50000"/>
              </a:schemeClr>
            </a:solidFill>
          </a:ln>
        </p:spPr>
        <p:style>
          <a:lnRef idx="1">
            <a:schemeClr val="accent4"/>
          </a:lnRef>
          <a:fillRef idx="0">
            <a:schemeClr val="accent4"/>
          </a:fillRef>
          <a:effectRef idx="0">
            <a:schemeClr val="accent4"/>
          </a:effectRef>
          <a:fontRef idx="minor">
            <a:schemeClr val="tx1"/>
          </a:fontRef>
        </p:style>
      </p:cxnSp>
      <p:sp>
        <p:nvSpPr>
          <p:cNvPr id="37" name="textruta 36">
            <a:extLst>
              <a:ext uri="{FF2B5EF4-FFF2-40B4-BE49-F238E27FC236}">
                <a16:creationId xmlns:a16="http://schemas.microsoft.com/office/drawing/2014/main" id="{A168FDDA-57C0-4C89-8992-424EEE5F5F51}"/>
              </a:ext>
            </a:extLst>
          </p:cNvPr>
          <p:cNvSpPr txBox="1"/>
          <p:nvPr/>
        </p:nvSpPr>
        <p:spPr>
          <a:xfrm>
            <a:off x="6423404" y="1776075"/>
            <a:ext cx="1009816" cy="261610"/>
          </a:xfrm>
          <a:prstGeom prst="rect">
            <a:avLst/>
          </a:prstGeom>
          <a:noFill/>
        </p:spPr>
        <p:txBody>
          <a:bodyPr wrap="square" rtlCol="0">
            <a:spAutoFit/>
          </a:bodyPr>
          <a:lstStyle/>
          <a:p>
            <a:r>
              <a:rPr lang="sv-SE" sz="1050"/>
              <a:t>+42%</a:t>
            </a:r>
          </a:p>
        </p:txBody>
      </p:sp>
      <p:graphicFrame>
        <p:nvGraphicFramePr>
          <p:cNvPr id="89" name="Tabell 88">
            <a:extLst>
              <a:ext uri="{FF2B5EF4-FFF2-40B4-BE49-F238E27FC236}">
                <a16:creationId xmlns:a16="http://schemas.microsoft.com/office/drawing/2014/main" id="{D13DEF8A-306B-4B35-96AF-EA5D7C337BB2}"/>
              </a:ext>
            </a:extLst>
          </p:cNvPr>
          <p:cNvGraphicFramePr>
            <a:graphicFrameLocks noGrp="1"/>
          </p:cNvGraphicFramePr>
          <p:nvPr>
            <p:extLst>
              <p:ext uri="{D42A27DB-BD31-4B8C-83A1-F6EECF244321}">
                <p14:modId xmlns:p14="http://schemas.microsoft.com/office/powerpoint/2010/main" val="1644690323"/>
              </p:ext>
            </p:extLst>
          </p:nvPr>
        </p:nvGraphicFramePr>
        <p:xfrm>
          <a:off x="4402390" y="3649094"/>
          <a:ext cx="2569226" cy="1512000"/>
        </p:xfrm>
        <a:graphic>
          <a:graphicData uri="http://schemas.openxmlformats.org/drawingml/2006/table">
            <a:tbl>
              <a:tblPr firstRow="1" bandRow="1">
                <a:tableStyleId>{5C22544A-7EE6-4342-B048-85BDC9FD1C3A}</a:tableStyleId>
              </a:tblPr>
              <a:tblGrid>
                <a:gridCol w="1201342">
                  <a:extLst>
                    <a:ext uri="{9D8B030D-6E8A-4147-A177-3AD203B41FA5}">
                      <a16:colId xmlns:a16="http://schemas.microsoft.com/office/drawing/2014/main" val="876091181"/>
                    </a:ext>
                  </a:extLst>
                </a:gridCol>
                <a:gridCol w="683942">
                  <a:extLst>
                    <a:ext uri="{9D8B030D-6E8A-4147-A177-3AD203B41FA5}">
                      <a16:colId xmlns:a16="http://schemas.microsoft.com/office/drawing/2014/main" val="3203200658"/>
                    </a:ext>
                  </a:extLst>
                </a:gridCol>
                <a:gridCol w="683942">
                  <a:extLst>
                    <a:ext uri="{9D8B030D-6E8A-4147-A177-3AD203B41FA5}">
                      <a16:colId xmlns:a16="http://schemas.microsoft.com/office/drawing/2014/main" val="780369322"/>
                    </a:ext>
                  </a:extLst>
                </a:gridCol>
              </a:tblGrid>
              <a:tr h="252000">
                <a:tc>
                  <a:txBody>
                    <a:bodyPr/>
                    <a:lstStyle/>
                    <a:p>
                      <a:endParaRPr lang="en-SE" sz="11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solidFill>
                      <a:schemeClr val="tx2">
                        <a:lumMod val="40000"/>
                        <a:lumOff val="60000"/>
                      </a:schemeClr>
                    </a:solidFill>
                  </a:tcPr>
                </a:tc>
                <a:tc>
                  <a:txBody>
                    <a:bodyPr/>
                    <a:lstStyle/>
                    <a:p>
                      <a:pPr algn="ctr"/>
                      <a:r>
                        <a:rPr lang="sv-SE" sz="900">
                          <a:effectLst/>
                          <a:latin typeface="Arial" panose="020B0604020202020204" pitchFamily="34" charset="0"/>
                          <a:ea typeface="Arial" panose="020B0604020202020204" pitchFamily="34" charset="0"/>
                          <a:cs typeface="Arial" panose="020B0604020202020204" pitchFamily="34" charset="0"/>
                        </a:rPr>
                        <a:t>in MSEK</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solidFill>
                      <a:schemeClr val="tx2">
                        <a:lumMod val="40000"/>
                        <a:lumOff val="60000"/>
                      </a:schemeClr>
                    </a:solidFill>
                  </a:tcPr>
                </a:tc>
                <a:tc>
                  <a:txBody>
                    <a:bodyPr/>
                    <a:lstStyle/>
                    <a:p>
                      <a:pPr algn="ctr"/>
                      <a:r>
                        <a:rPr lang="sv-SE" sz="800" b="0">
                          <a:effectLst/>
                          <a:latin typeface="Arial" panose="020B0604020202020204" pitchFamily="34" charset="0"/>
                          <a:ea typeface="Arial" panose="020B0604020202020204" pitchFamily="34" charset="0"/>
                          <a:cs typeface="Arial" panose="020B0604020202020204" pitchFamily="34" charset="0"/>
                        </a:rPr>
                        <a:t>Change (%)</a:t>
                      </a:r>
                      <a:endParaRPr lang="en-SE" sz="800" b="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163032347"/>
                  </a:ext>
                </a:extLst>
              </a:tr>
              <a:tr h="252000">
                <a:tc>
                  <a:txBody>
                    <a:bodyPr/>
                    <a:lstStyle/>
                    <a:p>
                      <a:pPr lvl="1" algn="l" rtl="0" fontAlgn="b"/>
                      <a:r>
                        <a:rPr lang="en-GB" sz="800" b="1" u="none" strike="noStrike" noProof="0">
                          <a:solidFill>
                            <a:schemeClr val="tx1"/>
                          </a:solidFill>
                          <a:effectLst/>
                        </a:rPr>
                        <a:t>2021</a:t>
                      </a:r>
                      <a:endParaRPr lang="en-GB" sz="800" b="1" i="0" u="none" strike="noStrike" noProof="0">
                        <a:solidFill>
                          <a:schemeClr val="tx1"/>
                        </a:solidFill>
                        <a:effectLst/>
                        <a:latin typeface="+mn-lt"/>
                      </a:endParaRP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0" u="none" strike="noStrike" kern="1200">
                          <a:solidFill>
                            <a:schemeClr val="tx1"/>
                          </a:solidFill>
                          <a:effectLst/>
                        </a:rPr>
                        <a:t>203</a:t>
                      </a:r>
                      <a:endParaRPr lang="sv-SE" sz="900" b="0" i="0"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marL="0" algn="ctr" defTabSz="617220" rtl="0" eaLnBrk="1" fontAlgn="b" latinLnBrk="0" hangingPunct="1"/>
                      <a:endParaRPr lang="sv-SE" sz="900" b="0" i="0"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extLst>
                  <a:ext uri="{0D108BD9-81ED-4DB2-BD59-A6C34878D82A}">
                    <a16:rowId xmlns:a16="http://schemas.microsoft.com/office/drawing/2014/main" val="2402806639"/>
                  </a:ext>
                </a:extLst>
              </a:tr>
              <a:tr h="252000">
                <a:tc>
                  <a:txBody>
                    <a:bodyPr/>
                    <a:lstStyle/>
                    <a:p>
                      <a:pPr lvl="2" algn="l" rtl="0" fontAlgn="b"/>
                      <a:r>
                        <a:rPr lang="en-GB" sz="800" b="0" u="none" strike="noStrike" noProof="0">
                          <a:solidFill>
                            <a:schemeClr val="tx1"/>
                          </a:solidFill>
                          <a:effectLst/>
                        </a:rPr>
                        <a:t>Organic Growth</a:t>
                      </a:r>
                      <a:endParaRPr lang="en-GB" sz="800" b="0" i="0" u="none" strike="noStrike" noProof="0">
                        <a:solidFill>
                          <a:schemeClr val="tx1"/>
                        </a:solidFill>
                        <a:effectLst/>
                        <a:latin typeface="+mn-lt"/>
                      </a:endParaRPr>
                    </a:p>
                  </a:txBody>
                  <a:tcPr marL="0" marR="0" marT="0" marB="0" anchor="ctr"/>
                </a:tc>
                <a:tc>
                  <a:txBody>
                    <a:bodyPr/>
                    <a:lstStyle/>
                    <a:p>
                      <a:pPr marL="0" algn="ctr" defTabSz="617220" rtl="0" eaLnBrk="1" fontAlgn="b" latinLnBrk="0" hangingPunct="1"/>
                      <a:r>
                        <a:rPr lang="sv-SE" sz="900" b="0" u="none" strike="noStrike" kern="1200">
                          <a:solidFill>
                            <a:schemeClr val="tx1"/>
                          </a:solidFill>
                          <a:effectLst/>
                        </a:rPr>
                        <a:t>+52</a:t>
                      </a:r>
                      <a:endParaRPr lang="sv-SE" sz="900" b="0" i="0" u="none" strike="noStrike" kern="1200">
                        <a:solidFill>
                          <a:schemeClr val="tx1"/>
                        </a:solidFill>
                        <a:effectLst/>
                        <a:latin typeface="+mn-lt"/>
                        <a:ea typeface="+mn-ea"/>
                        <a:cs typeface="+mn-cs"/>
                      </a:endParaRPr>
                    </a:p>
                  </a:txBody>
                  <a:tcPr marL="0" marR="0" marT="0" marB="0" anchor="ctr"/>
                </a:tc>
                <a:tc>
                  <a:txBody>
                    <a:bodyPr/>
                    <a:lstStyle/>
                    <a:p>
                      <a:pPr marL="0" algn="ctr" defTabSz="617220" rtl="0" eaLnBrk="1" fontAlgn="b" latinLnBrk="0" hangingPunct="1"/>
                      <a:r>
                        <a:rPr lang="sv-SE" sz="900" b="0" u="none" strike="noStrike" kern="1200">
                          <a:solidFill>
                            <a:schemeClr val="tx1"/>
                          </a:solidFill>
                          <a:effectLst/>
                        </a:rPr>
                        <a:t>+26%</a:t>
                      </a:r>
                      <a:endParaRPr lang="sv-SE" sz="900" b="0" i="1" u="none" strike="noStrike"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420807603"/>
                  </a:ext>
                </a:extLst>
              </a:tr>
              <a:tr h="252000">
                <a:tc>
                  <a:txBody>
                    <a:bodyPr/>
                    <a:lstStyle/>
                    <a:p>
                      <a:pPr marL="617220" lvl="2" algn="l" defTabSz="617220" rtl="0" eaLnBrk="1" fontAlgn="b" latinLnBrk="0" hangingPunct="1"/>
                      <a:r>
                        <a:rPr lang="sv-SE" sz="800" b="0" u="none" strike="noStrike" kern="1200">
                          <a:solidFill>
                            <a:schemeClr val="tx1"/>
                          </a:solidFill>
                          <a:effectLst/>
                        </a:rPr>
                        <a:t>Acquisitions</a:t>
                      </a:r>
                      <a:endParaRPr lang="en-GB" sz="800" b="0" u="none" strike="noStrike" kern="1200" noProof="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0" u="none" strike="noStrike" kern="1200">
                          <a:solidFill>
                            <a:schemeClr val="tx1"/>
                          </a:solidFill>
                          <a:effectLst/>
                        </a:rPr>
                        <a:t>+14</a:t>
                      </a:r>
                      <a:endParaRPr lang="sv-SE" sz="900" b="0" i="0"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0" u="none" strike="noStrike" kern="1200">
                          <a:solidFill>
                            <a:schemeClr val="tx1"/>
                          </a:solidFill>
                          <a:effectLst/>
                        </a:rPr>
                        <a:t>+7%</a:t>
                      </a:r>
                      <a:endParaRPr lang="sv-SE" sz="900" b="0" i="1"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extLst>
                  <a:ext uri="{0D108BD9-81ED-4DB2-BD59-A6C34878D82A}">
                    <a16:rowId xmlns:a16="http://schemas.microsoft.com/office/drawing/2014/main" val="2387561724"/>
                  </a:ext>
                </a:extLst>
              </a:tr>
              <a:tr h="252000">
                <a:tc>
                  <a:txBody>
                    <a:bodyPr/>
                    <a:lstStyle/>
                    <a:p>
                      <a:pPr lvl="2" algn="l" rtl="0" fontAlgn="b"/>
                      <a:r>
                        <a:rPr lang="en-GB" sz="800" b="0" u="none" strike="noStrike" noProof="0">
                          <a:solidFill>
                            <a:schemeClr val="tx1"/>
                          </a:solidFill>
                          <a:effectLst/>
                        </a:rPr>
                        <a:t>Currency</a:t>
                      </a:r>
                      <a:endParaRPr lang="en-GB" sz="800" b="0" i="0" u="none" strike="noStrike" noProof="0">
                        <a:solidFill>
                          <a:schemeClr val="tx1"/>
                        </a:solidFill>
                        <a:effectLst/>
                        <a:latin typeface="+mn-lt"/>
                      </a:endParaRPr>
                    </a:p>
                  </a:txBody>
                  <a:tcPr marL="0" marR="0" marT="0" marB="0" anchor="ctr"/>
                </a:tc>
                <a:tc>
                  <a:txBody>
                    <a:bodyPr/>
                    <a:lstStyle/>
                    <a:p>
                      <a:pPr marL="0" algn="ctr" defTabSz="617220" rtl="0" eaLnBrk="1" fontAlgn="b" latinLnBrk="0" hangingPunct="1"/>
                      <a:r>
                        <a:rPr lang="sv-SE" sz="900" b="0" u="none" strike="noStrike" kern="1200">
                          <a:solidFill>
                            <a:schemeClr val="tx1"/>
                          </a:solidFill>
                          <a:effectLst/>
                        </a:rPr>
                        <a:t>+19</a:t>
                      </a:r>
                      <a:endParaRPr lang="sv-SE" sz="900" b="0" i="0" u="none" strike="noStrike" kern="1200">
                        <a:solidFill>
                          <a:schemeClr val="tx1"/>
                        </a:solidFill>
                        <a:effectLst/>
                        <a:latin typeface="+mn-lt"/>
                        <a:ea typeface="+mn-ea"/>
                        <a:cs typeface="+mn-cs"/>
                      </a:endParaRPr>
                    </a:p>
                  </a:txBody>
                  <a:tcPr marL="0" marR="0" marT="0" marB="0" anchor="ctr"/>
                </a:tc>
                <a:tc>
                  <a:txBody>
                    <a:bodyPr/>
                    <a:lstStyle/>
                    <a:p>
                      <a:pPr marL="0" algn="ctr" defTabSz="617220" rtl="0" eaLnBrk="1" fontAlgn="b" latinLnBrk="0" hangingPunct="1"/>
                      <a:r>
                        <a:rPr lang="sv-SE" sz="900" b="0" u="none" strike="noStrike" kern="1200">
                          <a:solidFill>
                            <a:schemeClr val="tx1"/>
                          </a:solidFill>
                          <a:effectLst/>
                        </a:rPr>
                        <a:t>+9%</a:t>
                      </a:r>
                      <a:endParaRPr lang="sv-SE" sz="900" b="0" i="1" u="none" strike="noStrike"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852392807"/>
                  </a:ext>
                </a:extLst>
              </a:tr>
              <a:tr h="252000">
                <a:tc>
                  <a:txBody>
                    <a:bodyPr/>
                    <a:lstStyle/>
                    <a:p>
                      <a:pPr lvl="1" algn="l" rtl="0" fontAlgn="b"/>
                      <a:r>
                        <a:rPr lang="en-GB" sz="800" b="1" u="none" strike="noStrike" noProof="0">
                          <a:solidFill>
                            <a:schemeClr val="tx1"/>
                          </a:solidFill>
                          <a:effectLst/>
                        </a:rPr>
                        <a:t>2022</a:t>
                      </a:r>
                      <a:endParaRPr lang="en-GB" sz="800" b="1" i="0" u="none" strike="noStrike" noProof="0">
                        <a:solidFill>
                          <a:schemeClr val="tx1"/>
                        </a:solidFill>
                        <a:effectLst/>
                        <a:latin typeface="+mn-lt"/>
                      </a:endParaRP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1" u="none" strike="noStrike" kern="1200">
                          <a:solidFill>
                            <a:schemeClr val="tx1"/>
                          </a:solidFill>
                          <a:effectLst/>
                        </a:rPr>
                        <a:t>288</a:t>
                      </a:r>
                      <a:endParaRPr lang="sv-SE" sz="900" b="1" i="0"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1" u="none" strike="noStrike" kern="1200">
                          <a:solidFill>
                            <a:schemeClr val="tx1"/>
                          </a:solidFill>
                          <a:effectLst/>
                        </a:rPr>
                        <a:t>+42%</a:t>
                      </a:r>
                      <a:endParaRPr lang="sv-SE" sz="900" b="1" i="1"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extLst>
                  <a:ext uri="{0D108BD9-81ED-4DB2-BD59-A6C34878D82A}">
                    <a16:rowId xmlns:a16="http://schemas.microsoft.com/office/drawing/2014/main" val="3445888589"/>
                  </a:ext>
                </a:extLst>
              </a:tr>
            </a:tbl>
          </a:graphicData>
        </a:graphic>
      </p:graphicFrame>
      <p:graphicFrame>
        <p:nvGraphicFramePr>
          <p:cNvPr id="15" name="Tabell 88">
            <a:extLst>
              <a:ext uri="{FF2B5EF4-FFF2-40B4-BE49-F238E27FC236}">
                <a16:creationId xmlns:a16="http://schemas.microsoft.com/office/drawing/2014/main" id="{80CD23FE-61C1-F326-E670-CF2094FDD5DE}"/>
              </a:ext>
            </a:extLst>
          </p:cNvPr>
          <p:cNvGraphicFramePr>
            <a:graphicFrameLocks noGrp="1"/>
          </p:cNvGraphicFramePr>
          <p:nvPr>
            <p:extLst>
              <p:ext uri="{D42A27DB-BD31-4B8C-83A1-F6EECF244321}">
                <p14:modId xmlns:p14="http://schemas.microsoft.com/office/powerpoint/2010/main" val="3110212869"/>
              </p:ext>
            </p:extLst>
          </p:nvPr>
        </p:nvGraphicFramePr>
        <p:xfrm>
          <a:off x="7159578" y="3649094"/>
          <a:ext cx="1367884" cy="1512000"/>
        </p:xfrm>
        <a:graphic>
          <a:graphicData uri="http://schemas.openxmlformats.org/drawingml/2006/table">
            <a:tbl>
              <a:tblPr firstRow="1" bandRow="1">
                <a:tableStyleId>{5C22544A-7EE6-4342-B048-85BDC9FD1C3A}</a:tableStyleId>
              </a:tblPr>
              <a:tblGrid>
                <a:gridCol w="683942">
                  <a:extLst>
                    <a:ext uri="{9D8B030D-6E8A-4147-A177-3AD203B41FA5}">
                      <a16:colId xmlns:a16="http://schemas.microsoft.com/office/drawing/2014/main" val="3203200658"/>
                    </a:ext>
                  </a:extLst>
                </a:gridCol>
                <a:gridCol w="683942">
                  <a:extLst>
                    <a:ext uri="{9D8B030D-6E8A-4147-A177-3AD203B41FA5}">
                      <a16:colId xmlns:a16="http://schemas.microsoft.com/office/drawing/2014/main" val="780369322"/>
                    </a:ext>
                  </a:extLst>
                </a:gridCol>
              </a:tblGrid>
              <a:tr h="252000">
                <a:tc>
                  <a:txBody>
                    <a:bodyPr/>
                    <a:lstStyle/>
                    <a:p>
                      <a:pPr algn="ctr"/>
                      <a:r>
                        <a:rPr lang="sv-SE" sz="900">
                          <a:effectLst/>
                          <a:latin typeface="Arial" panose="020B0604020202020204" pitchFamily="34" charset="0"/>
                          <a:ea typeface="Arial" panose="020B0604020202020204" pitchFamily="34" charset="0"/>
                          <a:cs typeface="Arial" panose="020B0604020202020204" pitchFamily="34" charset="0"/>
                        </a:rPr>
                        <a:t>in MSEK</a:t>
                      </a:r>
                      <a:endParaRPr lang="en-SE" sz="900" b="1">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solidFill>
                      <a:schemeClr val="tx2">
                        <a:lumMod val="40000"/>
                        <a:lumOff val="60000"/>
                      </a:schemeClr>
                    </a:solidFill>
                  </a:tcPr>
                </a:tc>
                <a:tc>
                  <a:txBody>
                    <a:bodyPr/>
                    <a:lstStyle/>
                    <a:p>
                      <a:pPr algn="ctr"/>
                      <a:r>
                        <a:rPr lang="sv-SE" sz="800" b="0">
                          <a:effectLst/>
                          <a:latin typeface="Arial" panose="020B0604020202020204" pitchFamily="34" charset="0"/>
                          <a:ea typeface="Arial" panose="020B0604020202020204" pitchFamily="34" charset="0"/>
                          <a:cs typeface="Arial" panose="020B0604020202020204" pitchFamily="34" charset="0"/>
                        </a:rPr>
                        <a:t>Change (%)</a:t>
                      </a:r>
                      <a:endParaRPr lang="en-SE" sz="800" b="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solidFill>
                      <a:schemeClr val="tx2">
                        <a:lumMod val="40000"/>
                        <a:lumOff val="60000"/>
                      </a:schemeClr>
                    </a:solidFill>
                  </a:tcPr>
                </a:tc>
                <a:extLst>
                  <a:ext uri="{0D108BD9-81ED-4DB2-BD59-A6C34878D82A}">
                    <a16:rowId xmlns:a16="http://schemas.microsoft.com/office/drawing/2014/main" val="163032347"/>
                  </a:ext>
                </a:extLst>
              </a:tr>
              <a:tr h="252000">
                <a:tc>
                  <a:txBody>
                    <a:bodyPr/>
                    <a:lstStyle/>
                    <a:p>
                      <a:pPr marL="0" algn="ctr" defTabSz="617220" rtl="0" eaLnBrk="1" fontAlgn="b" latinLnBrk="0" hangingPunct="1"/>
                      <a:r>
                        <a:rPr lang="sv-SE" sz="900" b="0" i="0" u="none" strike="noStrike" kern="1200">
                          <a:solidFill>
                            <a:schemeClr val="tx1"/>
                          </a:solidFill>
                          <a:effectLst/>
                          <a:latin typeface="+mn-lt"/>
                          <a:ea typeface="+mn-ea"/>
                          <a:cs typeface="+mn-cs"/>
                        </a:rPr>
                        <a:t>405</a:t>
                      </a:r>
                    </a:p>
                  </a:txBody>
                  <a:tcPr marL="0" marR="0" marT="0" marB="0" anchor="ctr">
                    <a:solidFill>
                      <a:schemeClr val="tx2">
                        <a:lumMod val="20000"/>
                        <a:lumOff val="80000"/>
                      </a:schemeClr>
                    </a:solidFill>
                  </a:tcPr>
                </a:tc>
                <a:tc>
                  <a:txBody>
                    <a:bodyPr/>
                    <a:lstStyle/>
                    <a:p>
                      <a:pPr marL="0" algn="ctr" defTabSz="617220" rtl="0" eaLnBrk="1" fontAlgn="b" latinLnBrk="0" hangingPunct="1"/>
                      <a:endParaRPr lang="sv-SE" sz="900" b="0" i="0"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extLst>
                  <a:ext uri="{0D108BD9-81ED-4DB2-BD59-A6C34878D82A}">
                    <a16:rowId xmlns:a16="http://schemas.microsoft.com/office/drawing/2014/main" val="2402806639"/>
                  </a:ext>
                </a:extLst>
              </a:tr>
              <a:tr h="252000">
                <a:tc>
                  <a:txBody>
                    <a:bodyPr/>
                    <a:lstStyle/>
                    <a:p>
                      <a:pPr marL="0" algn="ctr" defTabSz="617220" rtl="0" eaLnBrk="1" fontAlgn="b" latinLnBrk="0" hangingPunct="1"/>
                      <a:r>
                        <a:rPr lang="sv-SE" sz="900" b="0" u="none" strike="noStrike" kern="1200">
                          <a:solidFill>
                            <a:schemeClr val="tx1"/>
                          </a:solidFill>
                          <a:effectLst/>
                        </a:rPr>
                        <a:t>+101</a:t>
                      </a:r>
                      <a:endParaRPr lang="sv-SE" sz="900" b="0" i="0" u="none" strike="noStrike" kern="1200">
                        <a:solidFill>
                          <a:schemeClr val="tx1"/>
                        </a:solidFill>
                        <a:effectLst/>
                        <a:latin typeface="+mn-lt"/>
                        <a:ea typeface="+mn-ea"/>
                        <a:cs typeface="+mn-cs"/>
                      </a:endParaRPr>
                    </a:p>
                  </a:txBody>
                  <a:tcPr marL="0" marR="0" marT="0" marB="0" anchor="ctr"/>
                </a:tc>
                <a:tc>
                  <a:txBody>
                    <a:bodyPr/>
                    <a:lstStyle/>
                    <a:p>
                      <a:pPr marL="0" algn="ctr" defTabSz="617220" rtl="0" eaLnBrk="1" fontAlgn="b" latinLnBrk="0" hangingPunct="1"/>
                      <a:r>
                        <a:rPr lang="sv-SE" sz="900" b="0" u="none" strike="noStrike" kern="1200">
                          <a:solidFill>
                            <a:schemeClr val="tx1"/>
                          </a:solidFill>
                          <a:effectLst/>
                        </a:rPr>
                        <a:t>+25%</a:t>
                      </a:r>
                      <a:endParaRPr lang="sv-SE" sz="900" b="0" i="1" u="none" strike="noStrike"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420807603"/>
                  </a:ext>
                </a:extLst>
              </a:tr>
              <a:tr h="252000">
                <a:tc>
                  <a:txBody>
                    <a:bodyPr/>
                    <a:lstStyle/>
                    <a:p>
                      <a:pPr marL="0" algn="ctr" defTabSz="617220" rtl="0" eaLnBrk="1" fontAlgn="b" latinLnBrk="0" hangingPunct="1"/>
                      <a:r>
                        <a:rPr lang="sv-SE" sz="900" b="0" u="none" strike="noStrike" kern="1200">
                          <a:solidFill>
                            <a:schemeClr val="tx1"/>
                          </a:solidFill>
                          <a:effectLst/>
                        </a:rPr>
                        <a:t>+29</a:t>
                      </a:r>
                      <a:endParaRPr lang="sv-SE" sz="900" b="0" i="0"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0" u="none" strike="noStrike" kern="1200">
                          <a:solidFill>
                            <a:schemeClr val="tx1"/>
                          </a:solidFill>
                          <a:effectLst/>
                        </a:rPr>
                        <a:t>+7%</a:t>
                      </a:r>
                      <a:endParaRPr lang="sv-SE" sz="900" b="0" i="1"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extLst>
                  <a:ext uri="{0D108BD9-81ED-4DB2-BD59-A6C34878D82A}">
                    <a16:rowId xmlns:a16="http://schemas.microsoft.com/office/drawing/2014/main" val="2387561724"/>
                  </a:ext>
                </a:extLst>
              </a:tr>
              <a:tr h="252000">
                <a:tc>
                  <a:txBody>
                    <a:bodyPr/>
                    <a:lstStyle/>
                    <a:p>
                      <a:pPr marL="0" algn="ctr" defTabSz="617220" rtl="0" eaLnBrk="1" fontAlgn="b" latinLnBrk="0" hangingPunct="1"/>
                      <a:r>
                        <a:rPr lang="sv-SE" sz="900" b="0" u="none" strike="noStrike" kern="1200">
                          <a:solidFill>
                            <a:schemeClr val="tx1"/>
                          </a:solidFill>
                          <a:effectLst/>
                        </a:rPr>
                        <a:t>+37</a:t>
                      </a:r>
                      <a:endParaRPr lang="sv-SE" sz="900" b="0" i="0" u="none" strike="noStrike" kern="1200">
                        <a:solidFill>
                          <a:schemeClr val="tx1"/>
                        </a:solidFill>
                        <a:effectLst/>
                        <a:latin typeface="+mn-lt"/>
                        <a:ea typeface="+mn-ea"/>
                        <a:cs typeface="+mn-cs"/>
                      </a:endParaRPr>
                    </a:p>
                  </a:txBody>
                  <a:tcPr marL="0" marR="0" marT="0" marB="0" anchor="ctr"/>
                </a:tc>
                <a:tc>
                  <a:txBody>
                    <a:bodyPr/>
                    <a:lstStyle/>
                    <a:p>
                      <a:pPr marL="0" algn="ctr" defTabSz="617220" rtl="0" eaLnBrk="1" fontAlgn="b" latinLnBrk="0" hangingPunct="1"/>
                      <a:r>
                        <a:rPr lang="sv-SE" sz="900" b="0" u="none" strike="noStrike" kern="1200">
                          <a:solidFill>
                            <a:schemeClr val="tx1"/>
                          </a:solidFill>
                          <a:effectLst/>
                        </a:rPr>
                        <a:t>+9%</a:t>
                      </a:r>
                      <a:endParaRPr lang="sv-SE" sz="900" b="0" i="1" u="none" strike="noStrike" kern="120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3852392807"/>
                  </a:ext>
                </a:extLst>
              </a:tr>
              <a:tr h="252000">
                <a:tc>
                  <a:txBody>
                    <a:bodyPr/>
                    <a:lstStyle/>
                    <a:p>
                      <a:pPr marL="0" algn="ctr" defTabSz="617220" rtl="0" eaLnBrk="1" fontAlgn="b" latinLnBrk="0" hangingPunct="1"/>
                      <a:r>
                        <a:rPr lang="sv-SE" sz="900" b="1" i="0" u="none" strike="noStrike" kern="1200">
                          <a:solidFill>
                            <a:schemeClr val="tx1"/>
                          </a:solidFill>
                          <a:effectLst/>
                          <a:latin typeface="+mn-lt"/>
                          <a:ea typeface="+mn-ea"/>
                          <a:cs typeface="+mn-cs"/>
                        </a:rPr>
                        <a:t>572</a:t>
                      </a:r>
                    </a:p>
                  </a:txBody>
                  <a:tcPr marL="0" marR="0" marT="0" marB="0" anchor="ctr">
                    <a:solidFill>
                      <a:schemeClr val="tx2">
                        <a:lumMod val="20000"/>
                        <a:lumOff val="80000"/>
                      </a:schemeClr>
                    </a:solidFill>
                  </a:tcPr>
                </a:tc>
                <a:tc>
                  <a:txBody>
                    <a:bodyPr/>
                    <a:lstStyle/>
                    <a:p>
                      <a:pPr marL="0" algn="ctr" defTabSz="617220" rtl="0" eaLnBrk="1" fontAlgn="b" latinLnBrk="0" hangingPunct="1"/>
                      <a:r>
                        <a:rPr lang="sv-SE" sz="900" b="1" u="none" strike="noStrike" kern="1200">
                          <a:solidFill>
                            <a:schemeClr val="tx1"/>
                          </a:solidFill>
                          <a:effectLst/>
                        </a:rPr>
                        <a:t>+41%</a:t>
                      </a:r>
                      <a:endParaRPr lang="sv-SE" sz="900" b="1" i="1" u="none" strike="noStrike" kern="1200">
                        <a:solidFill>
                          <a:schemeClr val="tx1"/>
                        </a:solidFill>
                        <a:effectLst/>
                        <a:latin typeface="+mn-lt"/>
                        <a:ea typeface="+mn-ea"/>
                        <a:cs typeface="+mn-cs"/>
                      </a:endParaRPr>
                    </a:p>
                  </a:txBody>
                  <a:tcPr marL="0" marR="0" marT="0" marB="0" anchor="ctr">
                    <a:solidFill>
                      <a:schemeClr val="tx2">
                        <a:lumMod val="20000"/>
                        <a:lumOff val="80000"/>
                      </a:schemeClr>
                    </a:solidFill>
                  </a:tcPr>
                </a:tc>
                <a:extLst>
                  <a:ext uri="{0D108BD9-81ED-4DB2-BD59-A6C34878D82A}">
                    <a16:rowId xmlns:a16="http://schemas.microsoft.com/office/drawing/2014/main" val="3445888589"/>
                  </a:ext>
                </a:extLst>
              </a:tr>
            </a:tbl>
          </a:graphicData>
        </a:graphic>
      </p:graphicFrame>
      <p:sp>
        <p:nvSpPr>
          <p:cNvPr id="16" name="Title 2">
            <a:extLst>
              <a:ext uri="{FF2B5EF4-FFF2-40B4-BE49-F238E27FC236}">
                <a16:creationId xmlns:a16="http://schemas.microsoft.com/office/drawing/2014/main" id="{F9CD37A0-6936-5F55-B338-F8F59D90AE0D}"/>
              </a:ext>
            </a:extLst>
          </p:cNvPr>
          <p:cNvSpPr txBox="1">
            <a:spLocks/>
          </p:cNvSpPr>
          <p:nvPr/>
        </p:nvSpPr>
        <p:spPr>
          <a:xfrm>
            <a:off x="6129577" y="3297126"/>
            <a:ext cx="559115" cy="357250"/>
          </a:xfrm>
          <a:prstGeom prst="rect">
            <a:avLst/>
          </a:prstGeom>
        </p:spPr>
        <p:txBody>
          <a:bodyPr vert="horz" lIns="0" tIns="0" rIns="0" bIns="0" rtlCol="0" anchor="b" anchorCtr="0">
            <a:noAutofit/>
          </a:bodyPr>
          <a:lst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sz="1200"/>
              <a:t>Q2 </a:t>
            </a:r>
          </a:p>
        </p:txBody>
      </p:sp>
      <p:sp>
        <p:nvSpPr>
          <p:cNvPr id="18" name="Title 2">
            <a:extLst>
              <a:ext uri="{FF2B5EF4-FFF2-40B4-BE49-F238E27FC236}">
                <a16:creationId xmlns:a16="http://schemas.microsoft.com/office/drawing/2014/main" id="{24A0813F-E950-4F00-A18E-30EFFC65480C}"/>
              </a:ext>
            </a:extLst>
          </p:cNvPr>
          <p:cNvSpPr txBox="1">
            <a:spLocks/>
          </p:cNvSpPr>
          <p:nvPr/>
        </p:nvSpPr>
        <p:spPr>
          <a:xfrm>
            <a:off x="7601905" y="3297126"/>
            <a:ext cx="559115" cy="357250"/>
          </a:xfrm>
          <a:prstGeom prst="rect">
            <a:avLst/>
          </a:prstGeom>
        </p:spPr>
        <p:txBody>
          <a:bodyPr vert="horz" lIns="0" tIns="0" rIns="0" bIns="0" rtlCol="0" anchor="b" anchorCtr="0">
            <a:noAutofit/>
          </a:bodyPr>
          <a:lstStyle>
            <a:lvl1pPr algn="l" defTabSz="61722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US" sz="1200"/>
              <a:t>YTD </a:t>
            </a:r>
          </a:p>
        </p:txBody>
      </p:sp>
    </p:spTree>
    <p:extLst>
      <p:ext uri="{BB962C8B-B14F-4D97-AF65-F5344CB8AC3E}">
        <p14:creationId xmlns:p14="http://schemas.microsoft.com/office/powerpoint/2010/main" val="1058143523"/>
      </p:ext>
    </p:extLst>
  </p:cSld>
  <p:clrMapOvr>
    <a:masterClrMapping/>
  </p:clrMapOvr>
  <p:transition/>
</p:sld>
</file>

<file path=ppt/theme/theme1.xml><?xml version="1.0" encoding="utf-8"?>
<a:theme xmlns:a="http://schemas.openxmlformats.org/drawingml/2006/main" name="BioGaia corporate">
  <a:themeElements>
    <a:clrScheme name="BioGaia">
      <a:dk1>
        <a:sysClr val="windowText" lastClr="000000"/>
      </a:dk1>
      <a:lt1>
        <a:sysClr val="window" lastClr="FFFFFF"/>
      </a:lt1>
      <a:dk2>
        <a:srgbClr val="44546A"/>
      </a:dk2>
      <a:lt2>
        <a:srgbClr val="E7E6E6"/>
      </a:lt2>
      <a:accent1>
        <a:srgbClr val="424849"/>
      </a:accent1>
      <a:accent2>
        <a:srgbClr val="FF6C00"/>
      </a:accent2>
      <a:accent3>
        <a:srgbClr val="F9C41B"/>
      </a:accent3>
      <a:accent4>
        <a:srgbClr val="0092D2"/>
      </a:accent4>
      <a:accent5>
        <a:srgbClr val="58B291"/>
      </a:accent5>
      <a:accent6>
        <a:srgbClr val="F63440"/>
      </a:accent6>
      <a:hlink>
        <a:srgbClr val="0563C1"/>
      </a:hlink>
      <a:folHlink>
        <a:srgbClr val="954F72"/>
      </a:folHlink>
    </a:clrScheme>
    <a:fontScheme name="Bio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oGaia corporate 2021" id="{06A7313B-EFDA-6149-B1F7-74C9AE710643}" vid="{5EC8BA23-5010-B94C-90DB-67BBDF38EE82}"/>
    </a:ext>
  </a:extLst>
</a:theme>
</file>

<file path=ppt/theme/theme2.xml><?xml version="1.0" encoding="utf-8"?>
<a:theme xmlns:a="http://schemas.openxmlformats.org/drawingml/2006/main" name="BioGaia child care">
  <a:themeElements>
    <a:clrScheme name="BioGaia">
      <a:dk1>
        <a:sysClr val="windowText" lastClr="000000"/>
      </a:dk1>
      <a:lt1>
        <a:sysClr val="window" lastClr="FFFFFF"/>
      </a:lt1>
      <a:dk2>
        <a:srgbClr val="44546A"/>
      </a:dk2>
      <a:lt2>
        <a:srgbClr val="E7E6E6"/>
      </a:lt2>
      <a:accent1>
        <a:srgbClr val="424849"/>
      </a:accent1>
      <a:accent2>
        <a:srgbClr val="FF6C00"/>
      </a:accent2>
      <a:accent3>
        <a:srgbClr val="F9C41B"/>
      </a:accent3>
      <a:accent4>
        <a:srgbClr val="0092D2"/>
      </a:accent4>
      <a:accent5>
        <a:srgbClr val="58B291"/>
      </a:accent5>
      <a:accent6>
        <a:srgbClr val="F63440"/>
      </a:accent6>
      <a:hlink>
        <a:srgbClr val="0563C1"/>
      </a:hlink>
      <a:folHlink>
        <a:srgbClr val="954F72"/>
      </a:folHlink>
    </a:clrScheme>
    <a:fontScheme name="Bio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oGaia corporate 2021" id="{06A7313B-EFDA-6149-B1F7-74C9AE710643}" vid="{B52301D4-91C6-A142-B477-6DA0C7633A39}"/>
    </a:ext>
  </a:extLst>
</a:theme>
</file>

<file path=ppt/theme/theme3.xml><?xml version="1.0" encoding="utf-8"?>
<a:theme xmlns:a="http://schemas.openxmlformats.org/drawingml/2006/main" name="BioGaia gut health">
  <a:themeElements>
    <a:clrScheme name="BioGaia">
      <a:dk1>
        <a:sysClr val="windowText" lastClr="000000"/>
      </a:dk1>
      <a:lt1>
        <a:sysClr val="window" lastClr="FFFFFF"/>
      </a:lt1>
      <a:dk2>
        <a:srgbClr val="44546A"/>
      </a:dk2>
      <a:lt2>
        <a:srgbClr val="E7E6E6"/>
      </a:lt2>
      <a:accent1>
        <a:srgbClr val="424849"/>
      </a:accent1>
      <a:accent2>
        <a:srgbClr val="FF6C00"/>
      </a:accent2>
      <a:accent3>
        <a:srgbClr val="F9C41B"/>
      </a:accent3>
      <a:accent4>
        <a:srgbClr val="0092D2"/>
      </a:accent4>
      <a:accent5>
        <a:srgbClr val="58B291"/>
      </a:accent5>
      <a:accent6>
        <a:srgbClr val="F63440"/>
      </a:accent6>
      <a:hlink>
        <a:srgbClr val="0563C1"/>
      </a:hlink>
      <a:folHlink>
        <a:srgbClr val="954F72"/>
      </a:folHlink>
    </a:clrScheme>
    <a:fontScheme name="Bio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oGaia corporate 2021" id="{06A7313B-EFDA-6149-B1F7-74C9AE710643}" vid="{BE4FA12E-37FD-3147-B254-3C0046B32C58}"/>
    </a:ext>
  </a:extLst>
</a:theme>
</file>

<file path=ppt/theme/theme4.xml><?xml version="1.0" encoding="utf-8"?>
<a:theme xmlns:a="http://schemas.openxmlformats.org/drawingml/2006/main" name="BioGaia GI health">
  <a:themeElements>
    <a:clrScheme name="BioGaia">
      <a:dk1>
        <a:sysClr val="windowText" lastClr="000000"/>
      </a:dk1>
      <a:lt1>
        <a:sysClr val="window" lastClr="FFFFFF"/>
      </a:lt1>
      <a:dk2>
        <a:srgbClr val="44546A"/>
      </a:dk2>
      <a:lt2>
        <a:srgbClr val="E7E6E6"/>
      </a:lt2>
      <a:accent1>
        <a:srgbClr val="424849"/>
      </a:accent1>
      <a:accent2>
        <a:srgbClr val="FF6C00"/>
      </a:accent2>
      <a:accent3>
        <a:srgbClr val="F9C41B"/>
      </a:accent3>
      <a:accent4>
        <a:srgbClr val="0092D2"/>
      </a:accent4>
      <a:accent5>
        <a:srgbClr val="58B291"/>
      </a:accent5>
      <a:accent6>
        <a:srgbClr val="F63440"/>
      </a:accent6>
      <a:hlink>
        <a:srgbClr val="0563C1"/>
      </a:hlink>
      <a:folHlink>
        <a:srgbClr val="954F72"/>
      </a:folHlink>
    </a:clrScheme>
    <a:fontScheme name="Bio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oGaia corporate 2021" id="{06A7313B-EFDA-6149-B1F7-74C9AE710643}" vid="{4B1D49F6-55E1-AC4D-9855-4E80855CF283}"/>
    </a:ext>
  </a:extLst>
</a:theme>
</file>

<file path=ppt/theme/theme5.xml><?xml version="1.0" encoding="utf-8"?>
<a:theme xmlns:a="http://schemas.openxmlformats.org/drawingml/2006/main" name="BioGaia oral health">
  <a:themeElements>
    <a:clrScheme name="BioGaia">
      <a:dk1>
        <a:sysClr val="windowText" lastClr="000000"/>
      </a:dk1>
      <a:lt1>
        <a:sysClr val="window" lastClr="FFFFFF"/>
      </a:lt1>
      <a:dk2>
        <a:srgbClr val="44546A"/>
      </a:dk2>
      <a:lt2>
        <a:srgbClr val="E7E6E6"/>
      </a:lt2>
      <a:accent1>
        <a:srgbClr val="424849"/>
      </a:accent1>
      <a:accent2>
        <a:srgbClr val="FF6C00"/>
      </a:accent2>
      <a:accent3>
        <a:srgbClr val="F9C41B"/>
      </a:accent3>
      <a:accent4>
        <a:srgbClr val="0092D2"/>
      </a:accent4>
      <a:accent5>
        <a:srgbClr val="58B291"/>
      </a:accent5>
      <a:accent6>
        <a:srgbClr val="F63440"/>
      </a:accent6>
      <a:hlink>
        <a:srgbClr val="0563C1"/>
      </a:hlink>
      <a:folHlink>
        <a:srgbClr val="954F72"/>
      </a:folHlink>
    </a:clrScheme>
    <a:fontScheme name="Bio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oGaia corporate 2021" id="{06A7313B-EFDA-6149-B1F7-74C9AE710643}" vid="{97364117-0678-BA4B-A612-E630EAA4F3E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af6db91c-9c50-467e-b9a1-1bc3b1a7c386" xsi:nil="true"/>
    <lcf76f155ced4ddcb4097134ff3c332f xmlns="af6db91c-9c50-467e-b9a1-1bc3b1a7c386">
      <Terms xmlns="http://schemas.microsoft.com/office/infopath/2007/PartnerControls"/>
    </lcf76f155ced4ddcb4097134ff3c332f>
    <TaxCatchAll xmlns="4f07c507-aa5b-423c-a05f-8971a87ce706" xsi:nil="true"/>
    <SharedWithUsers xmlns="585129df-5a25-489b-88e9-0ef619d48a17">
      <UserInfo>
        <DisplayName>Nils Romberg</DisplayName>
        <AccountId>63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87EB2C5528AF4E985816321E854165" ma:contentTypeVersion="18" ma:contentTypeDescription="Skapa ett nytt dokument." ma:contentTypeScope="" ma:versionID="ffe73d2d1264d44f653ebdaf29e890cd">
  <xsd:schema xmlns:xsd="http://www.w3.org/2001/XMLSchema" xmlns:xs="http://www.w3.org/2001/XMLSchema" xmlns:p="http://schemas.microsoft.com/office/2006/metadata/properties" xmlns:ns2="585129df-5a25-489b-88e9-0ef619d48a17" xmlns:ns3="af6db91c-9c50-467e-b9a1-1bc3b1a7c386" xmlns:ns4="4f07c507-aa5b-423c-a05f-8971a87ce706" targetNamespace="http://schemas.microsoft.com/office/2006/metadata/properties" ma:root="true" ma:fieldsID="a91e6cb27f697730d4415d58499c7e50" ns2:_="" ns3:_="" ns4:_="">
    <xsd:import namespace="585129df-5a25-489b-88e9-0ef619d48a17"/>
    <xsd:import namespace="af6db91c-9c50-467e-b9a1-1bc3b1a7c386"/>
    <xsd:import namespace="4f07c507-aa5b-423c-a05f-8971a87ce70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29df-5a25-489b-88e9-0ef619d48a17"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LastSharedByUser" ma:index="10" nillable="true" ma:displayName="Senast delad per användare" ma:internalName="LastSharedByUser" ma:readOnly="true">
      <xsd:simpleType>
        <xsd:restriction base="dms:Note">
          <xsd:maxLength value="255"/>
        </xsd:restriction>
      </xsd:simpleType>
    </xsd:element>
    <xsd:element name="LastSharedByTime" ma:index="11" nillable="true" ma:displayName="Senast delad per tid"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f6db91c-9c50-467e-b9a1-1bc3b1a7c38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4bb8520e-ea59-44fa-b9a2-39d0def561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07c507-aa5b-423c-a05f-8971a87ce70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716b970-b384-42cb-9d76-5e4e0830c0a4}" ma:internalName="TaxCatchAll" ma:showField="CatchAllData" ma:web="585129df-5a25-489b-88e9-0ef619d48a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003536-7205-4E76-A7EE-62747A28AF9B}">
  <ds:schemaRefs>
    <ds:schemaRef ds:uri="http://purl.org/dc/terms/"/>
    <ds:schemaRef ds:uri="4f07c507-aa5b-423c-a05f-8971a87ce706"/>
    <ds:schemaRef ds:uri="http://purl.org/dc/dcmitype/"/>
    <ds:schemaRef ds:uri="http://schemas.microsoft.com/office/2006/documentManagement/types"/>
    <ds:schemaRef ds:uri="http://purl.org/dc/elements/1.1/"/>
    <ds:schemaRef ds:uri="af6db91c-9c50-467e-b9a1-1bc3b1a7c386"/>
    <ds:schemaRef ds:uri="http://schemas.microsoft.com/office/2006/metadata/properties"/>
    <ds:schemaRef ds:uri="http://schemas.microsoft.com/office/infopath/2007/PartnerControls"/>
    <ds:schemaRef ds:uri="http://schemas.openxmlformats.org/package/2006/metadata/core-properties"/>
    <ds:schemaRef ds:uri="585129df-5a25-489b-88e9-0ef619d48a17"/>
    <ds:schemaRef ds:uri="http://www.w3.org/XML/1998/namespace"/>
  </ds:schemaRefs>
</ds:datastoreItem>
</file>

<file path=customXml/itemProps2.xml><?xml version="1.0" encoding="utf-8"?>
<ds:datastoreItem xmlns:ds="http://schemas.openxmlformats.org/officeDocument/2006/customXml" ds:itemID="{BE13D051-DE71-4EC5-8B39-8B23FDCB3DCB}">
  <ds:schemaRefs>
    <ds:schemaRef ds:uri="http://schemas.microsoft.com/sharepoint/v3/contenttype/forms"/>
  </ds:schemaRefs>
</ds:datastoreItem>
</file>

<file path=customXml/itemProps3.xml><?xml version="1.0" encoding="utf-8"?>
<ds:datastoreItem xmlns:ds="http://schemas.openxmlformats.org/officeDocument/2006/customXml" ds:itemID="{D7D1EB4D-5A49-49B5-89E4-966B5ECD9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129df-5a25-489b-88e9-0ef619d48a17"/>
    <ds:schemaRef ds:uri="af6db91c-9c50-467e-b9a1-1bc3b1a7c386"/>
    <ds:schemaRef ds:uri="4f07c507-aa5b-423c-a05f-8971a87ce7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1657</Words>
  <Application>Microsoft Office PowerPoint</Application>
  <PresentationFormat>On-screen Show (16:10)</PresentationFormat>
  <Paragraphs>598</Paragraphs>
  <Slides>17</Slides>
  <Notes>15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Arial</vt:lpstr>
      <vt:lpstr>Calibri</vt:lpstr>
      <vt:lpstr>Times</vt:lpstr>
      <vt:lpstr>BioGaia corporate</vt:lpstr>
      <vt:lpstr>BioGaia child care</vt:lpstr>
      <vt:lpstr>BioGaia gut health</vt:lpstr>
      <vt:lpstr>BioGaia GI health</vt:lpstr>
      <vt:lpstr>BioGaia oral health</vt:lpstr>
      <vt:lpstr>PowerPoint Presentation</vt:lpstr>
      <vt:lpstr>Q2 2022 – Executive Summary </vt:lpstr>
      <vt:lpstr>PowerPoint Presentation</vt:lpstr>
      <vt:lpstr>Sales per Segment (MSEK)</vt:lpstr>
      <vt:lpstr>Sales per Geographical Market (MSEK)</vt:lpstr>
      <vt:lpstr>Gross Margin per Segment</vt:lpstr>
      <vt:lpstr>PowerPoint Presentation</vt:lpstr>
      <vt:lpstr>Q2 FINANCIALS</vt:lpstr>
      <vt:lpstr>Q2 SALES BRIDGE</vt:lpstr>
      <vt:lpstr>GROUP OPEX</vt:lpstr>
      <vt:lpstr>GROUP PROFIT AND LOSS</vt:lpstr>
      <vt:lpstr>CASH FLOW</vt:lpstr>
      <vt:lpstr>BALANCE SHEET</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Jimmie Lundgren</dc:creator>
  <cp:lastModifiedBy>Jimmie Lundgren</cp:lastModifiedBy>
  <cp:revision>2</cp:revision>
  <cp:lastPrinted>2022-02-03T09:30:07Z</cp:lastPrinted>
  <dcterms:modified xsi:type="dcterms:W3CDTF">2022-07-19T08:54:01Z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0x010100EA87EB2C5528AF4E985816321E854165</vt:lpwstr>
  </property>
  <property fmtid="{D5CDD505-2E9C-101B-9397-08002B2CF9AE}" pid="3" name="MediaServiceImageTags">
    <vt:lpwstr/>
  </property>
</Properties>
</file>